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</p:sldMasterIdLst>
  <p:sldIdLst>
    <p:sldId id="256" r:id="rId3"/>
    <p:sldId id="277" r:id="rId4"/>
    <p:sldId id="258" r:id="rId5"/>
    <p:sldId id="259" r:id="rId6"/>
    <p:sldId id="263" r:id="rId7"/>
    <p:sldId id="276" r:id="rId8"/>
    <p:sldId id="262" r:id="rId9"/>
    <p:sldId id="271" r:id="rId10"/>
  </p:sldIdLst>
  <p:sldSz cx="12192000" cy="6858000"/>
  <p:notesSz cx="6858000" cy="9144000"/>
  <p:custDataLst>
    <p:tags r:id="rId1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FFF"/>
    <a:srgbClr val="53B9FF"/>
    <a:srgbClr val="0065FF"/>
    <a:srgbClr val="2389FF"/>
    <a:srgbClr val="4EB4FF"/>
    <a:srgbClr val="157BFF"/>
    <a:srgbClr val="FF8A1D"/>
    <a:srgbClr val="FF8F6B"/>
    <a:srgbClr val="FF5F07"/>
    <a:srgbClr val="ED6C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593" autoAdjust="0"/>
    <p:restoredTop sz="95568" autoAdjust="0"/>
  </p:normalViewPr>
  <p:slideViewPr>
    <p:cSldViewPr snapToGrid="0">
      <p:cViewPr varScale="1">
        <p:scale>
          <a:sx n="92" d="100"/>
          <a:sy n="92" d="100"/>
        </p:scale>
        <p:origin x="33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ags" Target="tags/tag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E3A11-EE7B-4E8D-BB62-4B844E0800E0}" type="datetimeFigureOut">
              <a:rPr lang="en-US" smtClean="0"/>
              <a:t>12/24/2024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78A78-9BEC-46CF-83ED-65CA2F9C3A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E3A11-EE7B-4E8D-BB62-4B844E0800E0}" type="datetimeFigureOut">
              <a:rPr lang="en-US" smtClean="0"/>
              <a:t>12/24/2024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78A78-9BEC-46CF-83ED-65CA2F9C3A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E3A11-EE7B-4E8D-BB62-4B844E0800E0}" type="datetimeFigureOut">
              <a:rPr lang="en-US" smtClean="0"/>
              <a:t>12/24/2024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78A78-9BEC-46CF-83ED-65CA2F9C3A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E3A11-EE7B-4E8D-BB62-4B844E0800E0}" type="datetimeFigureOut">
              <a:rPr lang="en-US" smtClean="0"/>
              <a:t>12/24/2024</a:t>
            </a:fld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78A78-9BEC-46CF-83ED-65CA2F9C3A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E3A11-EE7B-4E8D-BB62-4B844E0800E0}" type="datetimeFigureOut">
              <a:rPr lang="en-US" smtClean="0"/>
              <a:t>12/24/2024</a:t>
            </a:fld>
            <a:endParaRPr 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78A78-9BEC-46CF-83ED-65CA2F9C3A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E3A11-EE7B-4E8D-BB62-4B844E0800E0}" type="datetimeFigureOut">
              <a:rPr lang="en-US" smtClean="0"/>
              <a:t>12/24/2024</a:t>
            </a:fld>
            <a:endParaRPr 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78A78-9BEC-46CF-83ED-65CA2F9C3A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E3A11-EE7B-4E8D-BB62-4B844E0800E0}" type="datetimeFigureOut">
              <a:rPr lang="en-US" smtClean="0"/>
              <a:t>12/24/2024</a:t>
            </a:fld>
            <a:endParaRPr 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78A78-9BEC-46CF-83ED-65CA2F9C3A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E3A11-EE7B-4E8D-BB62-4B844E0800E0}" type="datetimeFigureOut">
              <a:rPr lang="en-US" smtClean="0"/>
              <a:t>12/24/2024</a:t>
            </a:fld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78A78-9BEC-46CF-83ED-65CA2F9C3A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E3A11-EE7B-4E8D-BB62-4B844E0800E0}" type="datetimeFigureOut">
              <a:rPr lang="en-US" smtClean="0"/>
              <a:t>12/24/2024</a:t>
            </a:fld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78A78-9BEC-46CF-83ED-65CA2F9C3A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E3A11-EE7B-4E8D-BB62-4B844E0800E0}" type="datetimeFigureOut">
              <a:rPr lang="en-US" smtClean="0"/>
              <a:t>12/24/2024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78A78-9BEC-46CF-83ED-65CA2F9C3A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E3A11-EE7B-4E8D-BB62-4B844E0800E0}" type="datetimeFigureOut">
              <a:rPr lang="en-US" smtClean="0"/>
              <a:t>12/24/2024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78A78-9BEC-46CF-83ED-65CA2F9C3A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E3A11-EE7B-4E8D-BB62-4B844E0800E0}" type="datetimeFigureOut">
              <a:rPr lang="en-US" smtClean="0"/>
              <a:t>12/24/2024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78A78-9BEC-46CF-83ED-65CA2F9C3A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E3A11-EE7B-4E8D-BB62-4B844E0800E0}" type="datetimeFigureOut">
              <a:rPr lang="en-US" smtClean="0"/>
              <a:t>12/24/2024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78A78-9BEC-46CF-83ED-65CA2F9C3A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E3A11-EE7B-4E8D-BB62-4B844E0800E0}" type="datetimeFigureOut">
              <a:rPr lang="en-US" smtClean="0"/>
              <a:t>12/24/2024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78A78-9BEC-46CF-83ED-65CA2F9C3A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E3A11-EE7B-4E8D-BB62-4B844E0800E0}" type="datetimeFigureOut">
              <a:rPr lang="en-US" smtClean="0"/>
              <a:t>12/24/2024</a:t>
            </a:fld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78A78-9BEC-46CF-83ED-65CA2F9C3A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E3A11-EE7B-4E8D-BB62-4B844E0800E0}" type="datetimeFigureOut">
              <a:rPr lang="en-US" smtClean="0"/>
              <a:t>12/24/2024</a:t>
            </a:fld>
            <a:endParaRPr 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78A78-9BEC-46CF-83ED-65CA2F9C3A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E3A11-EE7B-4E8D-BB62-4B844E0800E0}" type="datetimeFigureOut">
              <a:rPr lang="en-US" smtClean="0"/>
              <a:t>12/24/2024</a:t>
            </a:fld>
            <a:endParaRPr 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78A78-9BEC-46CF-83ED-65CA2F9C3A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E3A11-EE7B-4E8D-BB62-4B844E0800E0}" type="datetimeFigureOut">
              <a:rPr lang="en-US" smtClean="0"/>
              <a:t>12/24/2024</a:t>
            </a:fld>
            <a:endParaRPr 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78A78-9BEC-46CF-83ED-65CA2F9C3A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E3A11-EE7B-4E8D-BB62-4B844E0800E0}" type="datetimeFigureOut">
              <a:rPr lang="en-US" smtClean="0"/>
              <a:t>12/24/2024</a:t>
            </a:fld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78A78-9BEC-46CF-83ED-65CA2F9C3A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E3A11-EE7B-4E8D-BB62-4B844E0800E0}" type="datetimeFigureOut">
              <a:rPr lang="en-US" smtClean="0"/>
              <a:t>12/24/2024</a:t>
            </a:fld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78A78-9BEC-46CF-83ED-65CA2F9C3A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E3A11-EE7B-4E8D-BB62-4B844E0800E0}" type="datetimeFigureOut">
              <a:rPr lang="en-US" smtClean="0"/>
              <a:t>12/24/2024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78A78-9BEC-46CF-83ED-65CA2F9C3A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E3A11-EE7B-4E8D-BB62-4B844E0800E0}" type="datetimeFigureOut">
              <a:rPr lang="en-US" smtClean="0"/>
              <a:t>12/24/2024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78A78-9BEC-46CF-83ED-65CA2F9C3A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7E3A11-EE7B-4E8D-BB62-4B844E0800E0}" type="datetimeFigureOut">
              <a:rPr lang="en-US" smtClean="0"/>
              <a:t>12/24/2024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078A78-9BEC-46CF-83ED-65CA2F9C3AE3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7E3A11-EE7B-4E8D-BB62-4B844E0800E0}" type="datetimeFigureOut">
              <a:rPr lang="en-US" smtClean="0"/>
              <a:t>12/24/2024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078A78-9BEC-46CF-83ED-65CA2F9C3AE3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9.png"/><Relationship Id="rId3" Type="http://schemas.openxmlformats.org/officeDocument/2006/relationships/tags" Target="../tags/tag5.xml"/><Relationship Id="rId7" Type="http://schemas.openxmlformats.org/officeDocument/2006/relationships/image" Target="../media/image4.png"/><Relationship Id="rId12" Type="http://schemas.openxmlformats.org/officeDocument/2006/relationships/hyperlink" Target="https://www.edrawsoft.cn/edrawmax/add-in.html" TargetMode="Externa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slideLayout" Target="../slideLayouts/slideLayout13.xml"/><Relationship Id="rId10" Type="http://schemas.openxmlformats.org/officeDocument/2006/relationships/image" Target="../media/image7.png"/><Relationship Id="rId4" Type="http://schemas.openxmlformats.org/officeDocument/2006/relationships/tags" Target="../tags/tag6.xml"/><Relationship Id="rId9" Type="http://schemas.openxmlformats.org/officeDocument/2006/relationships/image" Target="../media/image6.png"/><Relationship Id="rId1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13" Type="http://schemas.openxmlformats.org/officeDocument/2006/relationships/image" Target="../media/image8.png"/><Relationship Id="rId18" Type="http://schemas.openxmlformats.org/officeDocument/2006/relationships/image" Target="../media/image18.png"/><Relationship Id="rId3" Type="http://schemas.openxmlformats.org/officeDocument/2006/relationships/tags" Target="../tags/tag9.xml"/><Relationship Id="rId21" Type="http://schemas.openxmlformats.org/officeDocument/2006/relationships/image" Target="../media/image21.png"/><Relationship Id="rId7" Type="http://schemas.openxmlformats.org/officeDocument/2006/relationships/tags" Target="../tags/tag13.xml"/><Relationship Id="rId12" Type="http://schemas.openxmlformats.org/officeDocument/2006/relationships/image" Target="../media/image13.png"/><Relationship Id="rId17" Type="http://schemas.openxmlformats.org/officeDocument/2006/relationships/image" Target="../media/image17.png"/><Relationship Id="rId2" Type="http://schemas.openxmlformats.org/officeDocument/2006/relationships/tags" Target="../tags/tag8.xml"/><Relationship Id="rId16" Type="http://schemas.openxmlformats.org/officeDocument/2006/relationships/image" Target="../media/image16.png"/><Relationship Id="rId20" Type="http://schemas.openxmlformats.org/officeDocument/2006/relationships/image" Target="../media/image20.png"/><Relationship Id="rId1" Type="http://schemas.openxmlformats.org/officeDocument/2006/relationships/tags" Target="../tags/tag7.xml"/><Relationship Id="rId6" Type="http://schemas.openxmlformats.org/officeDocument/2006/relationships/tags" Target="../tags/tag12.xml"/><Relationship Id="rId11" Type="http://schemas.openxmlformats.org/officeDocument/2006/relationships/image" Target="../media/image12.png"/><Relationship Id="rId5" Type="http://schemas.openxmlformats.org/officeDocument/2006/relationships/tags" Target="../tags/tag11.xml"/><Relationship Id="rId15" Type="http://schemas.openxmlformats.org/officeDocument/2006/relationships/image" Target="../media/image15.png"/><Relationship Id="rId23" Type="http://schemas.openxmlformats.org/officeDocument/2006/relationships/image" Target="../media/image23.png"/><Relationship Id="rId10" Type="http://schemas.openxmlformats.org/officeDocument/2006/relationships/image" Target="../media/image11.png"/><Relationship Id="rId19" Type="http://schemas.openxmlformats.org/officeDocument/2006/relationships/image" Target="../media/image19.png"/><Relationship Id="rId4" Type="http://schemas.openxmlformats.org/officeDocument/2006/relationships/tags" Target="../tags/tag10.xml"/><Relationship Id="rId9" Type="http://schemas.openxmlformats.org/officeDocument/2006/relationships/image" Target="../media/image3.png"/><Relationship Id="rId14" Type="http://schemas.openxmlformats.org/officeDocument/2006/relationships/image" Target="../media/image14.png"/><Relationship Id="rId22" Type="http://schemas.openxmlformats.org/officeDocument/2006/relationships/image" Target="../media/image2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5.png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6" Type="http://schemas.openxmlformats.org/officeDocument/2006/relationships/image" Target="../media/image8.png"/><Relationship Id="rId5" Type="http://schemas.openxmlformats.org/officeDocument/2006/relationships/image" Target="../media/image24.png"/><Relationship Id="rId4" Type="http://schemas.openxmlformats.org/officeDocument/2006/relationships/image" Target="../media/image3.png"/><Relationship Id="rId9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23.xml"/><Relationship Id="rId13" Type="http://schemas.openxmlformats.org/officeDocument/2006/relationships/slideLayout" Target="../slideLayouts/slideLayout2.xml"/><Relationship Id="rId18" Type="http://schemas.openxmlformats.org/officeDocument/2006/relationships/image" Target="../media/image29.png"/><Relationship Id="rId3" Type="http://schemas.openxmlformats.org/officeDocument/2006/relationships/tags" Target="../tags/tag18.xml"/><Relationship Id="rId21" Type="http://schemas.openxmlformats.org/officeDocument/2006/relationships/image" Target="../media/image32.png"/><Relationship Id="rId7" Type="http://schemas.openxmlformats.org/officeDocument/2006/relationships/tags" Target="../tags/tag22.xml"/><Relationship Id="rId12" Type="http://schemas.openxmlformats.org/officeDocument/2006/relationships/tags" Target="../tags/tag27.xml"/><Relationship Id="rId17" Type="http://schemas.openxmlformats.org/officeDocument/2006/relationships/image" Target="../media/image28.png"/><Relationship Id="rId2" Type="http://schemas.openxmlformats.org/officeDocument/2006/relationships/tags" Target="../tags/tag17.xml"/><Relationship Id="rId16" Type="http://schemas.openxmlformats.org/officeDocument/2006/relationships/image" Target="../media/image8.png"/><Relationship Id="rId20" Type="http://schemas.openxmlformats.org/officeDocument/2006/relationships/image" Target="../media/image31.png"/><Relationship Id="rId1" Type="http://schemas.openxmlformats.org/officeDocument/2006/relationships/tags" Target="../tags/tag16.xml"/><Relationship Id="rId6" Type="http://schemas.openxmlformats.org/officeDocument/2006/relationships/tags" Target="../tags/tag21.xml"/><Relationship Id="rId11" Type="http://schemas.openxmlformats.org/officeDocument/2006/relationships/tags" Target="../tags/tag26.xml"/><Relationship Id="rId5" Type="http://schemas.openxmlformats.org/officeDocument/2006/relationships/tags" Target="../tags/tag20.xml"/><Relationship Id="rId15" Type="http://schemas.openxmlformats.org/officeDocument/2006/relationships/image" Target="../media/image24.png"/><Relationship Id="rId10" Type="http://schemas.openxmlformats.org/officeDocument/2006/relationships/tags" Target="../tags/tag25.xml"/><Relationship Id="rId19" Type="http://schemas.openxmlformats.org/officeDocument/2006/relationships/image" Target="../media/image30.png"/><Relationship Id="rId4" Type="http://schemas.openxmlformats.org/officeDocument/2006/relationships/tags" Target="../tags/tag19.xml"/><Relationship Id="rId9" Type="http://schemas.openxmlformats.org/officeDocument/2006/relationships/tags" Target="../tags/tag24.xml"/><Relationship Id="rId14" Type="http://schemas.openxmlformats.org/officeDocument/2006/relationships/image" Target="../media/image3.png"/><Relationship Id="rId22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tags" Target="../tags/tag30.xml"/><Relationship Id="rId7" Type="http://schemas.openxmlformats.org/officeDocument/2006/relationships/image" Target="../media/image35.png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10" Type="http://schemas.openxmlformats.org/officeDocument/2006/relationships/image" Target="../media/image25.png"/><Relationship Id="rId4" Type="http://schemas.openxmlformats.org/officeDocument/2006/relationships/slideLayout" Target="../slideLayouts/slideLayout12.xml"/><Relationship Id="rId9" Type="http://schemas.openxmlformats.org/officeDocument/2006/relationships/image" Target="../media/image3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oleObject" Target="../embeddings/oleObject1.bin"/><Relationship Id="rId3" Type="http://schemas.openxmlformats.org/officeDocument/2006/relationships/tags" Target="../tags/tag32.xml"/><Relationship Id="rId7" Type="http://schemas.openxmlformats.org/officeDocument/2006/relationships/image" Target="../media/image33.png"/><Relationship Id="rId12" Type="http://schemas.openxmlformats.org/officeDocument/2006/relationships/image" Target="../media/image41.png"/><Relationship Id="rId2" Type="http://schemas.openxmlformats.org/officeDocument/2006/relationships/tags" Target="../tags/tag31.xml"/><Relationship Id="rId1" Type="http://schemas.openxmlformats.org/officeDocument/2006/relationships/vmlDrawing" Target="../drawings/vmlDrawing1.v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40.png"/><Relationship Id="rId5" Type="http://schemas.openxmlformats.org/officeDocument/2006/relationships/tags" Target="../tags/tag34.xml"/><Relationship Id="rId15" Type="http://schemas.openxmlformats.org/officeDocument/2006/relationships/image" Target="../media/image42.png"/><Relationship Id="rId10" Type="http://schemas.openxmlformats.org/officeDocument/2006/relationships/image" Target="../media/image39.png"/><Relationship Id="rId4" Type="http://schemas.openxmlformats.org/officeDocument/2006/relationships/tags" Target="../tags/tag33.xml"/><Relationship Id="rId9" Type="http://schemas.openxmlformats.org/officeDocument/2006/relationships/image" Target="../media/image8.png"/><Relationship Id="rId14" Type="http://schemas.openxmlformats.org/officeDocument/2006/relationships/image" Target="../media/image37.e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47.png"/><Relationship Id="rId18" Type="http://schemas.openxmlformats.org/officeDocument/2006/relationships/image" Target="../media/image51.png"/><Relationship Id="rId3" Type="http://schemas.openxmlformats.org/officeDocument/2006/relationships/tags" Target="../tags/tag37.xml"/><Relationship Id="rId7" Type="http://schemas.openxmlformats.org/officeDocument/2006/relationships/slideLayout" Target="../slideLayouts/slideLayout12.xml"/><Relationship Id="rId12" Type="http://schemas.openxmlformats.org/officeDocument/2006/relationships/image" Target="../media/image46.png"/><Relationship Id="rId17" Type="http://schemas.openxmlformats.org/officeDocument/2006/relationships/image" Target="../media/image50.png"/><Relationship Id="rId2" Type="http://schemas.openxmlformats.org/officeDocument/2006/relationships/tags" Target="../tags/tag36.xml"/><Relationship Id="rId16" Type="http://schemas.openxmlformats.org/officeDocument/2006/relationships/image" Target="../media/image49.png"/><Relationship Id="rId1" Type="http://schemas.openxmlformats.org/officeDocument/2006/relationships/tags" Target="../tags/tag35.xml"/><Relationship Id="rId6" Type="http://schemas.openxmlformats.org/officeDocument/2006/relationships/tags" Target="../tags/tag40.xml"/><Relationship Id="rId11" Type="http://schemas.openxmlformats.org/officeDocument/2006/relationships/image" Target="../media/image45.png"/><Relationship Id="rId5" Type="http://schemas.openxmlformats.org/officeDocument/2006/relationships/tags" Target="../tags/tag39.xml"/><Relationship Id="rId15" Type="http://schemas.openxmlformats.org/officeDocument/2006/relationships/image" Target="../media/image8.png"/><Relationship Id="rId10" Type="http://schemas.openxmlformats.org/officeDocument/2006/relationships/image" Target="../media/image44.png"/><Relationship Id="rId4" Type="http://schemas.openxmlformats.org/officeDocument/2006/relationships/tags" Target="../tags/tag38.xml"/><Relationship Id="rId9" Type="http://schemas.openxmlformats.org/officeDocument/2006/relationships/image" Target="../media/image43.png"/><Relationship Id="rId14" Type="http://schemas.openxmlformats.org/officeDocument/2006/relationships/image" Target="../media/image4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1184910" y="3244850"/>
            <a:ext cx="988314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「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制作演示文稿</a:t>
            </a:r>
            <a:r>
              <a:rPr 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」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时，只需六个步骤，轻松解决</a:t>
            </a:r>
            <a:r>
              <a:rPr 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「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视觉化表达</a:t>
            </a:r>
            <a:r>
              <a:rPr 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」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的问题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1184910" y="5533588"/>
            <a:ext cx="431673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https://www.edrawsoft.cn/edrawmax/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184910" y="1016635"/>
            <a:ext cx="903541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5200" b="1" dirty="0">
                <a:solidFill>
                  <a:schemeClr val="bg1"/>
                </a:solidFill>
                <a:latin typeface="Microsoft YaHei Bold" panose="020B0703020204020201" charset="-122"/>
                <a:ea typeface="Microsoft YaHei Bold" panose="020B0703020204020201" charset="-122"/>
                <a:sym typeface="+mn-ea"/>
              </a:rPr>
              <a:t>欢迎使用</a:t>
            </a:r>
          </a:p>
        </p:txBody>
      </p:sp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1184909" y="2070735"/>
            <a:ext cx="903541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5200" b="1" dirty="0">
                <a:solidFill>
                  <a:schemeClr val="bg1"/>
                </a:solidFill>
                <a:latin typeface="Microsoft YaHei Bold" panose="020B0703020204020201" charset="-122"/>
                <a:ea typeface="Microsoft YaHei Bold" panose="020B0703020204020201" charset="-122"/>
                <a:cs typeface="Microsoft YaHei Bold" panose="020B0703020204020201" charset="-122"/>
                <a:sym typeface="+mn-ea"/>
              </a:rPr>
              <a:t>亿图图示</a:t>
            </a:r>
            <a:r>
              <a:rPr lang="en-US" altLang="zh-CN" sz="5200" b="1" dirty="0">
                <a:solidFill>
                  <a:schemeClr val="bg1"/>
                </a:solidFill>
                <a:latin typeface="Microsoft YaHei Bold" panose="020B0703020204020201" charset="-122"/>
                <a:ea typeface="Microsoft YaHei Bold" panose="020B0703020204020201" charset="-122"/>
                <a:cs typeface="Microsoft YaHei Bold" panose="020B0703020204020201" charset="-122"/>
                <a:sym typeface="+mn-ea"/>
              </a:rPr>
              <a:t>PPT</a:t>
            </a:r>
            <a:r>
              <a:rPr lang="zh-CN" altLang="en-US" sz="5200" b="1" dirty="0">
                <a:solidFill>
                  <a:schemeClr val="bg1"/>
                </a:solidFill>
                <a:latin typeface="Microsoft YaHei Bold" panose="020B0703020204020201" charset="-122"/>
                <a:ea typeface="Microsoft YaHei Bold" panose="020B0703020204020201" charset="-122"/>
                <a:cs typeface="Microsoft YaHei Bold" panose="020B0703020204020201" charset="-122"/>
                <a:sym typeface="+mn-ea"/>
              </a:rPr>
              <a:t>插件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7150" y="4055849"/>
            <a:ext cx="3204990" cy="8604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7" cstate="email"/>
          <a:stretch>
            <a:fillRect/>
          </a:stretch>
        </p:blipFill>
        <p:spPr>
          <a:xfrm>
            <a:off x="1043343" y="1776808"/>
            <a:ext cx="4751958" cy="4170601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3390308"/>
            <a:ext cx="4427220" cy="2557101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9" cstate="email"/>
          <a:stretch>
            <a:fillRect/>
          </a:stretch>
        </p:blipFill>
        <p:spPr>
          <a:xfrm>
            <a:off x="6343268" y="1776808"/>
            <a:ext cx="4804582" cy="41724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399" y="439902"/>
            <a:ext cx="701408" cy="532800"/>
          </a:xfrm>
          <a:prstGeom prst="rect">
            <a:avLst/>
          </a:prstGeom>
        </p:spPr>
      </p:pic>
      <p:grpSp>
        <p:nvGrpSpPr>
          <p:cNvPr id="13" name="组合 12"/>
          <p:cNvGrpSpPr/>
          <p:nvPr/>
        </p:nvGrpSpPr>
        <p:grpSpPr>
          <a:xfrm>
            <a:off x="764540" y="658495"/>
            <a:ext cx="9141460" cy="617220"/>
            <a:chOff x="1645" y="1037"/>
            <a:chExt cx="14396" cy="972"/>
          </a:xfrm>
        </p:grpSpPr>
        <p:sp>
          <p:nvSpPr>
            <p:cNvPr id="18" name="文本框 17"/>
            <p:cNvSpPr txBox="1"/>
            <p:nvPr>
              <p:custDataLst>
                <p:tags r:id="rId3"/>
              </p:custDataLst>
            </p:nvPr>
          </p:nvSpPr>
          <p:spPr>
            <a:xfrm>
              <a:off x="1645" y="1037"/>
              <a:ext cx="14396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步骤一：下载、安装、后续更新</a:t>
              </a:r>
            </a:p>
          </p:txBody>
        </p:sp>
        <p:pic>
          <p:nvPicPr>
            <p:cNvPr id="19" name="图片 18" descr="Subtract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1"/>
            <a:stretch>
              <a:fillRect/>
            </a:stretch>
          </p:blipFill>
          <p:spPr>
            <a:xfrm>
              <a:off x="1645" y="1889"/>
              <a:ext cx="1876" cy="120"/>
            </a:xfrm>
            <a:prstGeom prst="rect">
              <a:avLst/>
            </a:prstGeom>
          </p:spPr>
        </p:pic>
      </p:grpSp>
      <p:sp>
        <p:nvSpPr>
          <p:cNvPr id="15" name="文本框 14"/>
          <p:cNvSpPr txBox="1"/>
          <p:nvPr/>
        </p:nvSpPr>
        <p:spPr>
          <a:xfrm>
            <a:off x="1320165" y="2452370"/>
            <a:ext cx="4213860" cy="824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</a:rPr>
              <a:t>在下载页：</a:t>
            </a:r>
            <a:r>
              <a:rPr lang="en-US" sz="1100" dirty="0">
                <a:solidFill>
                  <a:srgbClr val="007FFF"/>
                </a:solidFill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  <a:hlinkClick r:id="rId12"/>
              </a:rPr>
              <a:t>https://www.edrawsoft.cn/edrawmax/add-in.html</a:t>
            </a:r>
            <a:endParaRPr lang="en-US" sz="1100" dirty="0">
              <a:solidFill>
                <a:srgbClr val="007FFF"/>
              </a:solidFill>
              <a:latin typeface="Microsoft YaHei Regular" panose="020B0703020204020201" charset="-122"/>
              <a:ea typeface="Microsoft YaHei Regular" panose="020B0703020204020201" charset="-122"/>
              <a:cs typeface="Microsoft YaHei Regular" panose="020B0703020204020201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100" dirty="0"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</a:rPr>
              <a:t>下载包含插件的亿图图示</a:t>
            </a:r>
            <a:r>
              <a:rPr lang="en-US" altLang="zh-CN" sz="1100" dirty="0"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</a:rPr>
              <a:t>Windows</a:t>
            </a:r>
            <a:r>
              <a:rPr lang="zh-CN" altLang="en-US" sz="1100" dirty="0"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</a:rPr>
              <a:t>版本安装包，并根据指引完成安装。</a:t>
            </a:r>
            <a:endParaRPr lang="en-US" sz="1100" dirty="0">
              <a:latin typeface="Microsoft YaHei Regular" panose="020B0703020204020201" charset="-122"/>
              <a:ea typeface="Microsoft YaHei Regular" panose="020B0703020204020201" charset="-122"/>
              <a:cs typeface="Microsoft YaHei Regular" panose="020B0703020204020201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6713220" y="2452370"/>
            <a:ext cx="4119880" cy="10577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</a:rPr>
              <a:t>插件会跟随亿图图示</a:t>
            </a:r>
            <a:r>
              <a:rPr lang="en-US" altLang="zh-CN" sz="1100" dirty="0"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</a:rPr>
              <a:t>Windows</a:t>
            </a:r>
            <a:r>
              <a:rPr lang="zh-CN" altLang="en-US" sz="1100" dirty="0"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</a:rPr>
              <a:t>版本一起迭代更新，后续，当您安装了更新的</a:t>
            </a:r>
            <a:r>
              <a:rPr lang="en-US" altLang="zh-CN" sz="1100" dirty="0"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</a:rPr>
              <a:t>Windows</a:t>
            </a:r>
            <a:r>
              <a:rPr lang="zh-CN" altLang="en-US" sz="1100" dirty="0"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</a:rPr>
              <a:t>版本，启动</a:t>
            </a:r>
            <a:r>
              <a:rPr lang="en-US" altLang="zh-CN" sz="1100" dirty="0"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</a:rPr>
              <a:t>PowerPoint</a:t>
            </a:r>
            <a:r>
              <a:rPr lang="zh-CN" altLang="en-US" sz="1100" dirty="0"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</a:rPr>
              <a:t>或</a:t>
            </a:r>
            <a:r>
              <a:rPr lang="en-US" altLang="zh-CN" sz="1100" dirty="0"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</a:rPr>
              <a:t>WPS PPT</a:t>
            </a:r>
            <a:r>
              <a:rPr lang="zh-CN" altLang="en-US" sz="1100" dirty="0"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</a:rPr>
              <a:t>时，也会自动启动最新版本的插件。</a:t>
            </a:r>
            <a:endParaRPr lang="en-US" sz="1100" dirty="0">
              <a:latin typeface="Microsoft YaHei Regular" panose="020B0703020204020201" charset="-122"/>
              <a:ea typeface="Microsoft YaHei Regular" panose="020B0703020204020201" charset="-122"/>
              <a:cs typeface="Microsoft YaHei Regular" panose="020B0703020204020201" charset="-122"/>
            </a:endParaRPr>
          </a:p>
          <a:p>
            <a:pPr>
              <a:lnSpc>
                <a:spcPct val="150000"/>
              </a:lnSpc>
            </a:pPr>
            <a:endParaRPr lang="en-US" sz="1000" dirty="0">
              <a:latin typeface="Microsoft YaHei Regular" panose="020B0703020204020201" charset="-122"/>
              <a:ea typeface="Microsoft YaHei Regular" panose="020B0703020204020201" charset="-122"/>
              <a:cs typeface="Microsoft YaHei Regular" panose="020B0703020204020201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431290" y="2054860"/>
            <a:ext cx="1259205" cy="337185"/>
            <a:chOff x="2254" y="3386"/>
            <a:chExt cx="1983" cy="531"/>
          </a:xfrm>
        </p:grpSpPr>
        <p:sp>
          <p:nvSpPr>
            <p:cNvPr id="14" name="文本框 13"/>
            <p:cNvSpPr txBox="1"/>
            <p:nvPr/>
          </p:nvSpPr>
          <p:spPr>
            <a:xfrm>
              <a:off x="2362" y="3386"/>
              <a:ext cx="1875" cy="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下载</a:t>
              </a:r>
              <a:r>
                <a:rPr lang="en-US" altLang="zh-CN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&amp;</a:t>
              </a:r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安装</a:t>
              </a:r>
              <a:endPara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5" name="图片 4" descr="000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2254" y="3414"/>
              <a:ext cx="120" cy="475"/>
            </a:xfrm>
            <a:prstGeom prst="rect">
              <a:avLst/>
            </a:prstGeom>
          </p:spPr>
        </p:pic>
      </p:grpSp>
      <p:grpSp>
        <p:nvGrpSpPr>
          <p:cNvPr id="8" name="组合 7"/>
          <p:cNvGrpSpPr/>
          <p:nvPr/>
        </p:nvGrpSpPr>
        <p:grpSpPr>
          <a:xfrm>
            <a:off x="6644640" y="2054860"/>
            <a:ext cx="1259205" cy="337185"/>
            <a:chOff x="2254" y="3386"/>
            <a:chExt cx="1983" cy="531"/>
          </a:xfrm>
        </p:grpSpPr>
        <p:sp>
          <p:nvSpPr>
            <p:cNvPr id="9" name="文本框 8"/>
            <p:cNvSpPr txBox="1"/>
            <p:nvPr>
              <p:custDataLst>
                <p:tags r:id="rId1"/>
              </p:custDataLst>
            </p:nvPr>
          </p:nvSpPr>
          <p:spPr>
            <a:xfrm>
              <a:off x="2362" y="3386"/>
              <a:ext cx="1875" cy="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后续更新</a:t>
              </a:r>
            </a:p>
          </p:txBody>
        </p:sp>
        <p:pic>
          <p:nvPicPr>
            <p:cNvPr id="10" name="图片 9" descr="000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13"/>
            <a:stretch>
              <a:fillRect/>
            </a:stretch>
          </p:blipFill>
          <p:spPr>
            <a:xfrm>
              <a:off x="2254" y="3414"/>
              <a:ext cx="120" cy="475"/>
            </a:xfrm>
            <a:prstGeom prst="rect">
              <a:avLst/>
            </a:prstGeom>
          </p:spPr>
        </p:pic>
      </p:grpSp>
      <p:pic>
        <p:nvPicPr>
          <p:cNvPr id="28" name="图片 27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2305" y="3301966"/>
            <a:ext cx="4470495" cy="288027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399" y="439902"/>
            <a:ext cx="796680" cy="53280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11" cstate="email"/>
          <a:stretch>
            <a:fillRect/>
          </a:stretch>
        </p:blipFill>
        <p:spPr>
          <a:xfrm>
            <a:off x="1047750" y="1546225"/>
            <a:ext cx="10106025" cy="1589405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932"/>
          <a:stretch>
            <a:fillRect/>
          </a:stretch>
        </p:blipFill>
        <p:spPr>
          <a:xfrm>
            <a:off x="2527300" y="2046605"/>
            <a:ext cx="7121525" cy="1101725"/>
          </a:xfrm>
          <a:prstGeom prst="rect">
            <a:avLst/>
          </a:prstGeom>
        </p:spPr>
      </p:pic>
      <p:sp>
        <p:nvSpPr>
          <p:cNvPr id="52" name="文本框 51"/>
          <p:cNvSpPr txBox="1"/>
          <p:nvPr/>
        </p:nvSpPr>
        <p:spPr>
          <a:xfrm>
            <a:off x="1433194" y="1733550"/>
            <a:ext cx="9321491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zh-CN" altLang="en-US" sz="1100" dirty="0"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</a:rPr>
              <a:t>若顶部菜单栏没有</a:t>
            </a:r>
            <a:r>
              <a:rPr lang="en-US" sz="1100" dirty="0">
                <a:solidFill>
                  <a:srgbClr val="007FFF"/>
                </a:solidFill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</a:rPr>
              <a:t>「</a:t>
            </a:r>
            <a:r>
              <a:rPr lang="zh-CN" altLang="en-US" sz="1100" dirty="0">
                <a:solidFill>
                  <a:srgbClr val="007FFF"/>
                </a:solidFill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</a:rPr>
              <a:t>亿图图示</a:t>
            </a:r>
            <a:r>
              <a:rPr lang="en-US" sz="1100" dirty="0">
                <a:solidFill>
                  <a:srgbClr val="007FFF"/>
                </a:solidFill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</a:rPr>
              <a:t>」</a:t>
            </a:r>
            <a:r>
              <a:rPr lang="en-US" sz="1100" dirty="0"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</a:rPr>
              <a:t> </a:t>
            </a:r>
            <a:r>
              <a:rPr lang="zh-CN" altLang="en-US" sz="1100" dirty="0"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</a:rPr>
              <a:t>，在确认</a:t>
            </a:r>
            <a:r>
              <a:rPr lang="en-US" sz="1100" dirty="0">
                <a:solidFill>
                  <a:srgbClr val="007FFF"/>
                </a:solidFill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</a:rPr>
              <a:t>「</a:t>
            </a:r>
            <a:r>
              <a:rPr lang="zh-CN" altLang="en-US" sz="1100" dirty="0">
                <a:solidFill>
                  <a:srgbClr val="007FFF"/>
                </a:solidFill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</a:rPr>
              <a:t>已完成下载</a:t>
            </a:r>
            <a:r>
              <a:rPr lang="en-US" altLang="zh-CN" sz="1100" dirty="0">
                <a:solidFill>
                  <a:srgbClr val="007FFF"/>
                </a:solidFill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</a:rPr>
              <a:t>&amp;</a:t>
            </a:r>
            <a:r>
              <a:rPr lang="zh-CN" altLang="en-US" sz="1100" dirty="0">
                <a:solidFill>
                  <a:srgbClr val="007FFF"/>
                </a:solidFill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</a:rPr>
              <a:t>安装</a:t>
            </a:r>
            <a:r>
              <a:rPr lang="en-US" sz="1100" dirty="0">
                <a:solidFill>
                  <a:srgbClr val="007FFF"/>
                </a:solidFill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</a:rPr>
              <a:t>」</a:t>
            </a:r>
            <a:r>
              <a:rPr lang="zh-CN" altLang="en-US" sz="1100" dirty="0"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</a:rPr>
              <a:t>的前提下，可以通过以下方式设置</a:t>
            </a:r>
            <a:endParaRPr lang="en-US" altLang="zh-CN" sz="1100" dirty="0">
              <a:latin typeface="Microsoft YaHei Regular" panose="020B0703020204020201" charset="-122"/>
              <a:ea typeface="Microsoft YaHei Regular" panose="020B0703020204020201" charset="-122"/>
              <a:cs typeface="Microsoft YaHei Regular" panose="020B0703020204020201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764540" y="658495"/>
            <a:ext cx="9141460" cy="617220"/>
            <a:chOff x="1645" y="1037"/>
            <a:chExt cx="14396" cy="972"/>
          </a:xfrm>
        </p:grpSpPr>
        <p:sp>
          <p:nvSpPr>
            <p:cNvPr id="5" name="文本框 4"/>
            <p:cNvSpPr txBox="1"/>
            <p:nvPr>
              <p:custDataLst>
                <p:tags r:id="rId6"/>
              </p:custDataLst>
            </p:nvPr>
          </p:nvSpPr>
          <p:spPr>
            <a:xfrm>
              <a:off x="1645" y="1037"/>
              <a:ext cx="14396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400" dirty="0">
                  <a:ea typeface="微软雅黑" panose="020B0503020204020204" pitchFamily="34" charset="-122"/>
                  <a:sym typeface="+mn-ea"/>
                </a:rPr>
                <a:t>步骤二：检查</a:t>
              </a:r>
              <a:r>
                <a:rPr lang="en-US" altLang="zh-CN" sz="2400" dirty="0">
                  <a:ea typeface="微软雅黑" panose="020B0503020204020204" pitchFamily="34" charset="-122"/>
                  <a:sym typeface="+mn-ea"/>
                </a:rPr>
                <a:t>PPT</a:t>
              </a:r>
              <a:r>
                <a:rPr lang="zh-CN" altLang="en-US" sz="2400" dirty="0">
                  <a:ea typeface="微软雅黑" panose="020B0503020204020204" pitchFamily="34" charset="-122"/>
                  <a:sym typeface="+mn-ea"/>
                </a:rPr>
                <a:t>顶部菜单栏是否出现</a:t>
              </a:r>
              <a:r>
                <a:rPr lang="en-US" altLang="zh-CN" sz="2400" dirty="0">
                  <a:ea typeface="微软雅黑" panose="020B0503020204020204" pitchFamily="34" charset="-122"/>
                  <a:sym typeface="+mn-ea"/>
                </a:rPr>
                <a:t>「</a:t>
              </a:r>
              <a:r>
                <a:rPr lang="zh-CN" altLang="en-US" sz="2400" dirty="0">
                  <a:ea typeface="微软雅黑" panose="020B0503020204020204" pitchFamily="34" charset="-122"/>
                  <a:sym typeface="+mn-ea"/>
                </a:rPr>
                <a:t>亿图图示</a:t>
              </a:r>
              <a:r>
                <a:rPr lang="en-US" altLang="zh-CN" sz="2400" dirty="0">
                  <a:ea typeface="微软雅黑" panose="020B0503020204020204" pitchFamily="34" charset="-122"/>
                  <a:sym typeface="+mn-ea"/>
                </a:rPr>
                <a:t>」</a:t>
              </a:r>
              <a:endParaRPr lang="en-US" altLang="zh-CN" sz="2400" dirty="0">
                <a:ea typeface="微软雅黑" panose="020B0503020204020204" pitchFamily="34" charset="-122"/>
              </a:endParaRPr>
            </a:p>
          </p:txBody>
        </p:sp>
        <p:pic>
          <p:nvPicPr>
            <p:cNvPr id="6" name="图片 5" descr="Subtract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13"/>
            <a:stretch>
              <a:fillRect/>
            </a:stretch>
          </p:blipFill>
          <p:spPr>
            <a:xfrm>
              <a:off x="1645" y="1889"/>
              <a:ext cx="1876" cy="120"/>
            </a:xfrm>
            <a:prstGeom prst="rect">
              <a:avLst/>
            </a:prstGeom>
          </p:spPr>
        </p:pic>
      </p:grpSp>
      <p:pic>
        <p:nvPicPr>
          <p:cNvPr id="23" name="图片 22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3768" y="3113791"/>
            <a:ext cx="549583" cy="549583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15" cstate="email"/>
          <a:stretch>
            <a:fillRect/>
          </a:stretch>
        </p:blipFill>
        <p:spPr>
          <a:xfrm>
            <a:off x="7459560" y="3141142"/>
            <a:ext cx="549583" cy="549583"/>
          </a:xfrm>
          <a:prstGeom prst="rect">
            <a:avLst/>
          </a:prstGeom>
        </p:spPr>
      </p:pic>
      <p:pic>
        <p:nvPicPr>
          <p:cNvPr id="43" name="图片 42" descr="bg2">
            <a:extLst>
              <a:ext uri="{FF2B5EF4-FFF2-40B4-BE49-F238E27FC236}">
                <a16:creationId xmlns:a16="http://schemas.microsoft.com/office/drawing/2014/main" id="{5A583A27-D11E-410F-AF6D-9D122DE1B36D}"/>
              </a:ext>
            </a:extLst>
          </p:cNvPr>
          <p:cNvPicPr>
            <a:picLocks noChangeAspect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1560" y="3803015"/>
            <a:ext cx="3294380" cy="2648585"/>
          </a:xfrm>
          <a:prstGeom prst="rect">
            <a:avLst/>
          </a:prstGeom>
        </p:spPr>
      </p:pic>
      <p:pic>
        <p:nvPicPr>
          <p:cNvPr id="44" name="图片 43" descr="bg3">
            <a:extLst>
              <a:ext uri="{FF2B5EF4-FFF2-40B4-BE49-F238E27FC236}">
                <a16:creationId xmlns:a16="http://schemas.microsoft.com/office/drawing/2014/main" id="{C3EAE7DA-E323-4B5F-B5DC-3AE0AAC68C6C}"/>
              </a:ext>
            </a:extLst>
          </p:cNvPr>
          <p:cNvPicPr>
            <a:picLocks noChangeAspect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42815" y="3803015"/>
            <a:ext cx="6390193" cy="2649600"/>
          </a:xfrm>
          <a:prstGeom prst="rect">
            <a:avLst/>
          </a:prstGeom>
        </p:spPr>
      </p:pic>
      <p:pic>
        <p:nvPicPr>
          <p:cNvPr id="45" name="图片 44" descr="002">
            <a:extLst>
              <a:ext uri="{FF2B5EF4-FFF2-40B4-BE49-F238E27FC236}">
                <a16:creationId xmlns:a16="http://schemas.microsoft.com/office/drawing/2014/main" id="{478C00D6-AA23-4C1A-AA1D-0D5B75AA910D}"/>
              </a:ext>
            </a:extLst>
          </p:cNvPr>
          <p:cNvPicPr>
            <a:picLocks noChangeAspect="1"/>
          </p:cNvPicPr>
          <p:nvPr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11275" y="3961765"/>
            <a:ext cx="373380" cy="383540"/>
          </a:xfrm>
          <a:prstGeom prst="rect">
            <a:avLst/>
          </a:prstGeom>
        </p:spPr>
      </p:pic>
      <p:pic>
        <p:nvPicPr>
          <p:cNvPr id="46" name="图片 45" descr="003">
            <a:extLst>
              <a:ext uri="{FF2B5EF4-FFF2-40B4-BE49-F238E27FC236}">
                <a16:creationId xmlns:a16="http://schemas.microsoft.com/office/drawing/2014/main" id="{47B5F355-86D5-4B5C-A8D1-F2D41BBD350E}"/>
              </a:ext>
            </a:extLst>
          </p:cNvPr>
          <p:cNvPicPr>
            <a:picLocks noChangeAspect="1"/>
          </p:cNvPicPr>
          <p:nvPr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15865" y="3961765"/>
            <a:ext cx="375151" cy="385200"/>
          </a:xfrm>
          <a:prstGeom prst="rect">
            <a:avLst/>
          </a:prstGeom>
        </p:spPr>
      </p:pic>
      <p:pic>
        <p:nvPicPr>
          <p:cNvPr id="47" name="图片 46" descr="005">
            <a:extLst>
              <a:ext uri="{FF2B5EF4-FFF2-40B4-BE49-F238E27FC236}">
                <a16:creationId xmlns:a16="http://schemas.microsoft.com/office/drawing/2014/main" id="{1732D4D9-29B1-4629-A1AE-D128547A7F70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120140" y="4917440"/>
            <a:ext cx="3098800" cy="1537970"/>
          </a:xfrm>
          <a:prstGeom prst="rect">
            <a:avLst/>
          </a:prstGeom>
        </p:spPr>
      </p:pic>
      <p:pic>
        <p:nvPicPr>
          <p:cNvPr id="48" name="图片 47" descr="Group 2085663806">
            <a:extLst>
              <a:ext uri="{FF2B5EF4-FFF2-40B4-BE49-F238E27FC236}">
                <a16:creationId xmlns:a16="http://schemas.microsoft.com/office/drawing/2014/main" id="{22E486C4-A9EE-4DC6-BDD9-E978326A1EBD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4996180" y="4956810"/>
            <a:ext cx="5864860" cy="1508760"/>
          </a:xfrm>
          <a:prstGeom prst="rect">
            <a:avLst/>
          </a:prstGeom>
        </p:spPr>
      </p:pic>
      <p:pic>
        <p:nvPicPr>
          <p:cNvPr id="49" name="图片 48" descr="Vector 15235">
            <a:extLst>
              <a:ext uri="{FF2B5EF4-FFF2-40B4-BE49-F238E27FC236}">
                <a16:creationId xmlns:a16="http://schemas.microsoft.com/office/drawing/2014/main" id="{B1B44AB2-DA71-4AAE-82E3-150FA5FBFD8D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8673465" y="6038215"/>
            <a:ext cx="692785" cy="375285"/>
          </a:xfrm>
          <a:prstGeom prst="rect">
            <a:avLst/>
          </a:prstGeom>
        </p:spPr>
      </p:pic>
      <p:pic>
        <p:nvPicPr>
          <p:cNvPr id="50" name="图片 49" descr="007">
            <a:extLst>
              <a:ext uri="{FF2B5EF4-FFF2-40B4-BE49-F238E27FC236}">
                <a16:creationId xmlns:a16="http://schemas.microsoft.com/office/drawing/2014/main" id="{0A1D135A-04C3-49ED-AA84-B7710D9FFE96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7822565" y="6240780"/>
            <a:ext cx="970574" cy="374400"/>
          </a:xfrm>
          <a:prstGeom prst="rect">
            <a:avLst/>
          </a:prstGeom>
        </p:spPr>
      </p:pic>
      <p:sp>
        <p:nvSpPr>
          <p:cNvPr id="51" name="文本框 50">
            <a:extLst>
              <a:ext uri="{FF2B5EF4-FFF2-40B4-BE49-F238E27FC236}">
                <a16:creationId xmlns:a16="http://schemas.microsoft.com/office/drawing/2014/main" id="{244D602D-A04E-4540-BF0B-8C6EAD1ADCBB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684655" y="3989705"/>
            <a:ext cx="2316480" cy="3067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altLang="zh-CN" sz="1400" dirty="0">
                <a:latin typeface="微软雅黑" panose="020B0703020204020201" pitchFamily="34" charset="-122"/>
                <a:ea typeface="微软雅黑" panose="020B0703020204020201" pitchFamily="34" charset="-122"/>
                <a:sym typeface="+mn-ea"/>
              </a:rPr>
              <a:t>PowerPoint</a:t>
            </a:r>
            <a:endParaRPr lang="en-US" altLang="zh-CN" sz="1400" dirty="0">
              <a:latin typeface="微软雅黑" panose="020B0703020204020201" pitchFamily="34" charset="-122"/>
              <a:ea typeface="微软雅黑" panose="020B0703020204020201" pitchFamily="34" charset="-122"/>
              <a:cs typeface="Microsoft YaHei Regular" panose="020B0703020204020201" charset="-122"/>
              <a:sym typeface="+mn-ea"/>
            </a:endParaRPr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EEDA319B-BED1-4B73-8C69-A34E76553A8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11275" y="4323715"/>
            <a:ext cx="2759710" cy="4814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100" dirty="0">
                <a:latin typeface="Microsoft YaHei" panose="020B0703020204020201" charset="-122"/>
                <a:ea typeface="Microsoft YaHei" panose="020B0703020204020201" charset="-122"/>
                <a:cs typeface="Microsoft YaHei" panose="020B0703020204020201" charset="-122"/>
                <a:sym typeface="+mn-ea"/>
              </a:rPr>
              <a:t>文件 </a:t>
            </a:r>
            <a:r>
              <a:rPr lang="en-US" altLang="zh-CN" sz="1100" dirty="0">
                <a:latin typeface="Microsoft YaHei" panose="020B0703020204020201" charset="-122"/>
                <a:ea typeface="Microsoft YaHei" panose="020B0703020204020201" charset="-122"/>
                <a:cs typeface="Microsoft YaHei" panose="020B0703020204020201" charset="-122"/>
                <a:sym typeface="+mn-ea"/>
              </a:rPr>
              <a:t>-&gt; </a:t>
            </a:r>
            <a:r>
              <a:rPr lang="zh-CN" altLang="en-US" sz="1100" dirty="0">
                <a:latin typeface="Microsoft YaHei" panose="020B0703020204020201" charset="-122"/>
                <a:ea typeface="Microsoft YaHei" panose="020B0703020204020201" charset="-122"/>
                <a:cs typeface="Microsoft YaHei" panose="020B0703020204020201" charset="-122"/>
                <a:sym typeface="+mn-ea"/>
              </a:rPr>
              <a:t>选项 </a:t>
            </a:r>
            <a:r>
              <a:rPr lang="en-US" altLang="zh-CN" sz="1100" dirty="0">
                <a:latin typeface="Microsoft YaHei" panose="020B0703020204020201" charset="-122"/>
                <a:ea typeface="Microsoft YaHei" panose="020B0703020204020201" charset="-122"/>
                <a:cs typeface="Microsoft YaHei" panose="020B0703020204020201" charset="-122"/>
                <a:sym typeface="+mn-ea"/>
              </a:rPr>
              <a:t>-&gt; </a:t>
            </a:r>
            <a:r>
              <a:rPr lang="zh-CN" altLang="en-US" sz="1100" dirty="0">
                <a:latin typeface="Microsoft YaHei" panose="020B0703020204020201" charset="-122"/>
                <a:ea typeface="Microsoft YaHei" panose="020B0703020204020201" charset="-122"/>
                <a:cs typeface="Microsoft YaHei" panose="020B0703020204020201" charset="-122"/>
                <a:sym typeface="+mn-ea"/>
              </a:rPr>
              <a:t>加载项 </a:t>
            </a:r>
            <a:r>
              <a:rPr lang="en-US" altLang="zh-CN" sz="1100" dirty="0">
                <a:latin typeface="Microsoft YaHei" panose="020B0703020204020201" charset="-122"/>
                <a:ea typeface="Microsoft YaHei" panose="020B0703020204020201" charset="-122"/>
                <a:cs typeface="Microsoft YaHei" panose="020B0703020204020201" charset="-122"/>
                <a:sym typeface="+mn-ea"/>
              </a:rPr>
              <a:t>-&gt; </a:t>
            </a:r>
            <a:r>
              <a:rPr lang="zh-CN" altLang="en-US" sz="1100" dirty="0">
                <a:latin typeface="Microsoft YaHei" panose="020B0703020204020201" charset="-122"/>
                <a:ea typeface="Microsoft YaHei" panose="020B0703020204020201" charset="-122"/>
                <a:cs typeface="Microsoft YaHei" panose="020B0703020204020201" charset="-122"/>
                <a:sym typeface="+mn-ea"/>
              </a:rPr>
              <a:t>转到 </a:t>
            </a:r>
            <a:r>
              <a:rPr lang="en-US" altLang="zh-CN" sz="1100" dirty="0">
                <a:latin typeface="Microsoft YaHei" panose="020B0703020204020201" charset="-122"/>
                <a:ea typeface="Microsoft YaHei" panose="020B0703020204020201" charset="-122"/>
                <a:cs typeface="Microsoft YaHei" panose="020B0703020204020201" charset="-122"/>
                <a:sym typeface="+mn-ea"/>
              </a:rPr>
              <a:t>-&gt; </a:t>
            </a:r>
            <a:r>
              <a:rPr lang="zh-CN" altLang="en-US" sz="1100" dirty="0">
                <a:latin typeface="Microsoft YaHei" panose="020B0703020204020201" charset="-122"/>
                <a:ea typeface="Microsoft YaHei" panose="020B0703020204020201" charset="-122"/>
                <a:cs typeface="Microsoft YaHei" panose="020B0703020204020201" charset="-122"/>
                <a:sym typeface="+mn-ea"/>
              </a:rPr>
              <a:t>勾选</a:t>
            </a:r>
            <a:r>
              <a:rPr lang="en-US" sz="1100" dirty="0">
                <a:latin typeface="Microsoft YaHei" panose="020B0703020204020201" charset="-122"/>
                <a:ea typeface="Microsoft YaHei" panose="020B0703020204020201" charset="-122"/>
                <a:cs typeface="Microsoft YaHei" panose="020B0703020204020201" charset="-122"/>
                <a:sym typeface="+mn-ea"/>
              </a:rPr>
              <a:t>「</a:t>
            </a:r>
            <a:r>
              <a:rPr lang="zh-CN" altLang="en-US" sz="1100" dirty="0">
                <a:latin typeface="Microsoft YaHei" panose="020B0703020204020201" charset="-122"/>
                <a:ea typeface="Microsoft YaHei" panose="020B0703020204020201" charset="-122"/>
                <a:cs typeface="Microsoft YaHei" panose="020B0703020204020201" charset="-122"/>
                <a:sym typeface="+mn-ea"/>
              </a:rPr>
              <a:t>亿图图示</a:t>
            </a:r>
            <a:r>
              <a:rPr lang="en-US" altLang="zh-CN" sz="1100" dirty="0">
                <a:latin typeface="Microsoft YaHei" panose="020B0703020204020201" charset="-122"/>
                <a:ea typeface="Microsoft YaHei" panose="020B0703020204020201" charset="-122"/>
                <a:cs typeface="Microsoft YaHei" panose="020B0703020204020201" charset="-122"/>
                <a:sym typeface="+mn-ea"/>
              </a:rPr>
              <a:t>Office</a:t>
            </a:r>
            <a:r>
              <a:rPr lang="zh-CN" altLang="en-US" sz="1100" dirty="0">
                <a:latin typeface="Microsoft YaHei" panose="020B0703020204020201" charset="-122"/>
                <a:ea typeface="Microsoft YaHei" panose="020B0703020204020201" charset="-122"/>
                <a:cs typeface="Microsoft YaHei" panose="020B0703020204020201" charset="-122"/>
                <a:sym typeface="+mn-ea"/>
              </a:rPr>
              <a:t>插件</a:t>
            </a:r>
            <a:r>
              <a:rPr lang="en-US" sz="1100" dirty="0">
                <a:latin typeface="Microsoft YaHei" panose="020B0703020204020201" charset="-122"/>
                <a:ea typeface="Microsoft YaHei" panose="020B0703020204020201" charset="-122"/>
                <a:cs typeface="Microsoft YaHei" panose="020B0703020204020201" charset="-122"/>
                <a:sym typeface="+mn-ea"/>
              </a:rPr>
              <a:t>」-&gt; </a:t>
            </a:r>
            <a:r>
              <a:rPr lang="zh-CN" altLang="en-US" sz="1100" dirty="0">
                <a:latin typeface="Microsoft YaHei" panose="020B0703020204020201" charset="-122"/>
                <a:ea typeface="Microsoft YaHei" panose="020B0703020204020201" charset="-122"/>
                <a:cs typeface="Microsoft YaHei" panose="020B0703020204020201" charset="-122"/>
                <a:sym typeface="+mn-ea"/>
              </a:rPr>
              <a:t>确认</a:t>
            </a:r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A2B48C22-D220-45AC-84C9-837677FC5F87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5391150" y="3989705"/>
            <a:ext cx="2316480" cy="3067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altLang="zh-CN" sz="1400" dirty="0">
                <a:latin typeface="微软雅黑" panose="020B0703020204020201" pitchFamily="34" charset="-122"/>
                <a:ea typeface="微软雅黑" panose="020B0703020204020201" pitchFamily="34" charset="-122"/>
                <a:sym typeface="+mn-ea"/>
              </a:rPr>
              <a:t>WPS</a:t>
            </a:r>
            <a:r>
              <a:rPr lang="zh-CN" altLang="en-US" sz="1400" dirty="0">
                <a:latin typeface="微软雅黑" panose="020B0703020204020201" pitchFamily="34" charset="-122"/>
                <a:ea typeface="微软雅黑" panose="020B0703020204020201" pitchFamily="34" charset="-122"/>
                <a:sym typeface="+mn-ea"/>
              </a:rPr>
              <a:t> </a:t>
            </a:r>
            <a:r>
              <a:rPr lang="en-US" altLang="zh-CN" sz="1400" dirty="0">
                <a:latin typeface="微软雅黑" panose="020B0703020204020201" pitchFamily="34" charset="-122"/>
                <a:ea typeface="微软雅黑" panose="020B0703020204020201" pitchFamily="34" charset="-122"/>
                <a:sym typeface="+mn-ea"/>
              </a:rPr>
              <a:t>PPT</a:t>
            </a:r>
            <a:endParaRPr lang="en-US" altLang="zh-CN" sz="1400" dirty="0">
              <a:latin typeface="微软雅黑" panose="020B0703020204020201" pitchFamily="34" charset="-122"/>
              <a:ea typeface="微软雅黑" panose="020B0703020204020201" pitchFamily="34" charset="-122"/>
              <a:cs typeface="Microsoft YaHei Regular" panose="020B0703020204020201" charset="-122"/>
              <a:sym typeface="+mn-ea"/>
            </a:endParaRPr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2F34D90A-8686-4BC5-873E-97B406215EED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5015865" y="4302933"/>
            <a:ext cx="5864860" cy="2782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100" dirty="0"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  <a:sym typeface="+mn-ea"/>
              </a:rPr>
              <a:t>第一步：文件 -&gt; 选项 -&gt; 信任中心 -&gt; 勾选「启用所有第三方COM加载项」</a:t>
            </a:r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50075A37-2E4C-42B7-9E3C-96C0F38EA290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5015865" y="4522008"/>
            <a:ext cx="5864860" cy="4814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100" dirty="0"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  <a:sym typeface="+mn-ea"/>
              </a:rPr>
              <a:t>第二步：工具 -&gt; COM 加载项 -&gt; 勾选「</a:t>
            </a:r>
            <a:r>
              <a:rPr lang="en-US" altLang="zh-CN" sz="1100" dirty="0" err="1"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  <a:sym typeface="+mn-ea"/>
              </a:rPr>
              <a:t>EdrawMaxAddIn.Component</a:t>
            </a:r>
            <a:r>
              <a:rPr lang="zh-CN" altLang="en-US" sz="1100" dirty="0"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  <a:sym typeface="+mn-ea"/>
              </a:rPr>
              <a:t>」（若无，点击下方「可点击此处进行管理」-&gt;</a:t>
            </a:r>
            <a:r>
              <a:rPr lang="en-US" altLang="zh-CN" sz="1100" dirty="0"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  <a:sym typeface="+mn-ea"/>
              </a:rPr>
              <a:t> </a:t>
            </a:r>
            <a:r>
              <a:rPr lang="zh-CN" altLang="en-US" sz="1100" dirty="0"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  <a:sym typeface="+mn-ea"/>
              </a:rPr>
              <a:t>启用「</a:t>
            </a:r>
            <a:r>
              <a:rPr lang="en-US" altLang="zh-CN" sz="1100" dirty="0"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  <a:sym typeface="+mn-ea"/>
              </a:rPr>
              <a:t> </a:t>
            </a:r>
            <a:r>
              <a:rPr lang="en-US" altLang="zh-CN" sz="1100" dirty="0" err="1"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  <a:sym typeface="+mn-ea"/>
              </a:rPr>
              <a:t>EdrawMaxAddIn.Component</a:t>
            </a:r>
            <a:r>
              <a:rPr lang="en-US" altLang="zh-CN" sz="1100" dirty="0"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  <a:sym typeface="+mn-ea"/>
              </a:rPr>
              <a:t> </a:t>
            </a:r>
            <a:r>
              <a:rPr lang="zh-CN" altLang="en-US" sz="1100" dirty="0"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  <a:sym typeface="+mn-ea"/>
              </a:rPr>
              <a:t>」）-&gt; 确定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399" y="439902"/>
            <a:ext cx="780653" cy="532800"/>
          </a:xfrm>
          <a:prstGeom prst="rect">
            <a:avLst/>
          </a:prstGeom>
        </p:spPr>
      </p:pic>
      <p:sp>
        <p:nvSpPr>
          <p:cNvPr id="49" name="文本框 48"/>
          <p:cNvSpPr txBox="1"/>
          <p:nvPr/>
        </p:nvSpPr>
        <p:spPr>
          <a:xfrm>
            <a:off x="764540" y="3251973"/>
            <a:ext cx="3079115" cy="10237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latin typeface="Microsoft YaHei Regular" panose="020B0703020204020201" charset="-122"/>
                <a:ea typeface="Microsoft YaHei Regular" panose="020B0703020204020201" charset="-122"/>
              </a:rPr>
              <a:t>支持将一段</a:t>
            </a:r>
            <a:r>
              <a:rPr lang="en-US" sz="1400" dirty="0">
                <a:solidFill>
                  <a:srgbClr val="007FFF"/>
                </a:solidFill>
                <a:latin typeface="Microsoft YaHei Regular" panose="020B0703020204020201" charset="-122"/>
                <a:ea typeface="Microsoft YaHei Regular" panose="020B0703020204020201" charset="-122"/>
              </a:rPr>
              <a:t>「</a:t>
            </a:r>
            <a:r>
              <a:rPr lang="zh-CN" altLang="en-US" sz="1400" dirty="0">
                <a:solidFill>
                  <a:srgbClr val="007FFF"/>
                </a:solidFill>
                <a:latin typeface="Microsoft YaHei Regular" panose="020B0703020204020201" charset="-122"/>
                <a:ea typeface="Microsoft YaHei Regular" panose="020B0703020204020201" charset="-122"/>
              </a:rPr>
              <a:t>文字</a:t>
            </a:r>
            <a:r>
              <a:rPr lang="en-US" sz="1400" dirty="0">
                <a:solidFill>
                  <a:srgbClr val="007FFF"/>
                </a:solidFill>
                <a:latin typeface="Microsoft YaHei Regular" panose="020B0703020204020201" charset="-122"/>
                <a:ea typeface="Microsoft YaHei Regular" panose="020B0703020204020201" charset="-122"/>
              </a:rPr>
              <a:t>」</a:t>
            </a:r>
            <a:r>
              <a:rPr lang="zh-CN" altLang="en-US" sz="1400" dirty="0">
                <a:latin typeface="Microsoft YaHei Regular" panose="020B0703020204020201" charset="-122"/>
                <a:ea typeface="Microsoft YaHei Regular" panose="020B0703020204020201" charset="-122"/>
              </a:rPr>
              <a:t>一键转化成</a:t>
            </a:r>
            <a:endParaRPr lang="en-US" altLang="zh-CN" sz="1400" dirty="0">
              <a:latin typeface="Microsoft YaHei Regular" panose="020B0703020204020201" charset="-122"/>
              <a:ea typeface="Microsoft YaHei Regular" panose="020B0703020204020201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latin typeface="Microsoft YaHei Regular" panose="020B0703020204020201" charset="-122"/>
                <a:ea typeface="Microsoft YaHei Regular" panose="020B0703020204020201" charset="-122"/>
              </a:rPr>
              <a:t>样式精美、排版多样、色彩丰富的</a:t>
            </a:r>
            <a:endParaRPr lang="en-US" altLang="zh-CN" sz="1400" dirty="0">
              <a:latin typeface="Microsoft YaHei Regular" panose="020B0703020204020201" charset="-122"/>
              <a:ea typeface="Microsoft YaHei Regular" panose="020B0703020204020201" charset="-122"/>
            </a:endParaRPr>
          </a:p>
          <a:p>
            <a:pPr>
              <a:lnSpc>
                <a:spcPct val="150000"/>
              </a:lnSpc>
            </a:pPr>
            <a:r>
              <a:rPr lang="en-US" sz="1400" dirty="0">
                <a:solidFill>
                  <a:srgbClr val="007FFF"/>
                </a:solidFill>
                <a:latin typeface="Microsoft YaHei Regular" panose="020B0703020204020201" charset="-122"/>
                <a:ea typeface="Microsoft YaHei Regular" panose="020B0703020204020201" charset="-122"/>
              </a:rPr>
              <a:t>「</a:t>
            </a:r>
            <a:r>
              <a:rPr lang="zh-CN" altLang="en-US" sz="1400" dirty="0">
                <a:solidFill>
                  <a:srgbClr val="007FFF"/>
                </a:solidFill>
                <a:latin typeface="Microsoft YaHei Regular" panose="020B0703020204020201" charset="-122"/>
                <a:ea typeface="Microsoft YaHei Regular" panose="020B0703020204020201" charset="-122"/>
              </a:rPr>
              <a:t>演示图示</a:t>
            </a:r>
            <a:r>
              <a:rPr lang="en-US" sz="1400" dirty="0">
                <a:solidFill>
                  <a:srgbClr val="007FFF"/>
                </a:solidFill>
                <a:latin typeface="Microsoft YaHei Regular" panose="020B0703020204020201" charset="-122"/>
                <a:ea typeface="Microsoft YaHei Regular" panose="020B0703020204020201" charset="-122"/>
              </a:rPr>
              <a:t>」</a:t>
            </a:r>
            <a:endParaRPr lang="en-US" altLang="zh-CN" sz="1400" dirty="0">
              <a:solidFill>
                <a:srgbClr val="007FFF"/>
              </a:solidFill>
              <a:latin typeface="Microsoft YaHei Regular" panose="020B0703020204020201" charset="-122"/>
              <a:ea typeface="Microsoft YaHei Regular" panose="020B0703020204020201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764540" y="658495"/>
            <a:ext cx="9141460" cy="617220"/>
            <a:chOff x="1645" y="1037"/>
            <a:chExt cx="14396" cy="972"/>
          </a:xfrm>
        </p:grpSpPr>
        <p:sp>
          <p:nvSpPr>
            <p:cNvPr id="5" name="文本框 4"/>
            <p:cNvSpPr txBox="1"/>
            <p:nvPr>
              <p:custDataLst>
                <p:tags r:id="rId1"/>
              </p:custDataLst>
            </p:nvPr>
          </p:nvSpPr>
          <p:spPr>
            <a:xfrm>
              <a:off x="1645" y="1037"/>
              <a:ext cx="14396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400" dirty="0">
                  <a:ea typeface="微软雅黑" panose="020B0503020204020204" pitchFamily="34" charset="-122"/>
                  <a:sym typeface="+mn-ea"/>
                </a:rPr>
                <a:t>步骤三：体验插件功能之</a:t>
              </a:r>
              <a:r>
                <a:rPr lang="en-US" altLang="zh-CN" sz="2400" dirty="0">
                  <a:ea typeface="微软雅黑" panose="020B0503020204020204" pitchFamily="34" charset="-122"/>
                  <a:sym typeface="+mn-ea"/>
                </a:rPr>
                <a:t>——</a:t>
              </a:r>
              <a:r>
                <a:rPr lang="zh-CN" altLang="en-US" sz="2400" dirty="0">
                  <a:ea typeface="微软雅黑" panose="020B0503020204020204" pitchFamily="34" charset="-122"/>
                  <a:sym typeface="+mn-ea"/>
                </a:rPr>
                <a:t>亿图图示</a:t>
              </a:r>
              <a:r>
                <a:rPr lang="en-US" altLang="zh-CN" sz="2400" dirty="0">
                  <a:ea typeface="微软雅黑" panose="020B0503020204020204" pitchFamily="34" charset="-122"/>
                  <a:sym typeface="+mn-ea"/>
                </a:rPr>
                <a:t>AI</a:t>
              </a:r>
              <a:r>
                <a:rPr lang="zh-CN" altLang="en-US" sz="2400" dirty="0">
                  <a:ea typeface="微软雅黑" panose="020B0503020204020204" pitchFamily="34" charset="-122"/>
                  <a:sym typeface="+mn-ea"/>
                </a:rPr>
                <a:t>划词转图</a:t>
              </a:r>
              <a:endParaRPr lang="en-US" altLang="zh-CN" sz="2400" dirty="0">
                <a:ea typeface="微软雅黑" panose="020B0503020204020204" pitchFamily="34" charset="-122"/>
              </a:endParaRPr>
            </a:p>
          </p:txBody>
        </p:sp>
        <p:pic>
          <p:nvPicPr>
            <p:cNvPr id="6" name="图片 5" descr="Subtract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6"/>
            <a:stretch>
              <a:fillRect/>
            </a:stretch>
          </p:blipFill>
          <p:spPr>
            <a:xfrm>
              <a:off x="1645" y="1889"/>
              <a:ext cx="1876" cy="120"/>
            </a:xfrm>
            <a:prstGeom prst="rect">
              <a:avLst/>
            </a:prstGeom>
          </p:spPr>
        </p:pic>
      </p:grpSp>
      <p:pic>
        <p:nvPicPr>
          <p:cNvPr id="12" name="图片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2875" y="3579008"/>
            <a:ext cx="674370" cy="570621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1629515"/>
            <a:ext cx="6734175" cy="4510626"/>
          </a:xfrm>
          <a:prstGeom prst="rect">
            <a:avLst/>
          </a:prstGeom>
        </p:spPr>
      </p:pic>
      <p:pic>
        <p:nvPicPr>
          <p:cNvPr id="18" name="图片 17" descr="nmj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13295" y="1842135"/>
            <a:ext cx="6264000" cy="404515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399" y="439902"/>
            <a:ext cx="780653" cy="532800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764540" y="658495"/>
            <a:ext cx="9141460" cy="617220"/>
            <a:chOff x="1645" y="1037"/>
            <a:chExt cx="14396" cy="972"/>
          </a:xfrm>
        </p:grpSpPr>
        <p:sp>
          <p:nvSpPr>
            <p:cNvPr id="5" name="文本框 4"/>
            <p:cNvSpPr txBox="1"/>
            <p:nvPr>
              <p:custDataLst>
                <p:tags r:id="rId11"/>
              </p:custDataLst>
            </p:nvPr>
          </p:nvSpPr>
          <p:spPr>
            <a:xfrm>
              <a:off x="1645" y="1037"/>
              <a:ext cx="14396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400" dirty="0">
                  <a:ea typeface="微软雅黑" panose="020B0503020204020204" pitchFamily="34" charset="-122"/>
                  <a:sym typeface="+mn-ea"/>
                </a:rPr>
                <a:t>步骤三：体验插件功能之</a:t>
              </a:r>
              <a:r>
                <a:rPr lang="en-US" altLang="zh-CN" sz="2400" dirty="0">
                  <a:ea typeface="微软雅黑" panose="020B0503020204020204" pitchFamily="34" charset="-122"/>
                  <a:sym typeface="+mn-ea"/>
                </a:rPr>
                <a:t>——</a:t>
              </a:r>
              <a:r>
                <a:rPr lang="zh-CN" altLang="en-US" sz="2400" dirty="0">
                  <a:ea typeface="微软雅黑" panose="020B0503020204020204" pitchFamily="34" charset="-122"/>
                  <a:sym typeface="+mn-ea"/>
                </a:rPr>
                <a:t>亿图图示</a:t>
              </a:r>
              <a:r>
                <a:rPr lang="en-US" altLang="zh-CN" sz="2400" dirty="0">
                  <a:ea typeface="微软雅黑" panose="020B0503020204020204" pitchFamily="34" charset="-122"/>
                  <a:sym typeface="+mn-ea"/>
                </a:rPr>
                <a:t>AI</a:t>
              </a:r>
              <a:r>
                <a:rPr lang="zh-CN" altLang="en-US" sz="2400" dirty="0">
                  <a:ea typeface="微软雅黑" panose="020B0503020204020204" pitchFamily="34" charset="-122"/>
                  <a:sym typeface="+mn-ea"/>
                </a:rPr>
                <a:t>划词转图</a:t>
              </a:r>
              <a:endParaRPr lang="en-US" altLang="zh-CN" sz="2400" dirty="0">
                <a:ea typeface="微软雅黑" panose="020B0503020204020204" pitchFamily="34" charset="-122"/>
              </a:endParaRPr>
            </a:p>
          </p:txBody>
        </p:sp>
        <p:pic>
          <p:nvPicPr>
            <p:cNvPr id="6" name="图片 5" descr="Subtract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16"/>
            <a:stretch>
              <a:fillRect/>
            </a:stretch>
          </p:blipFill>
          <p:spPr>
            <a:xfrm>
              <a:off x="1645" y="1889"/>
              <a:ext cx="1876" cy="120"/>
            </a:xfrm>
            <a:prstGeom prst="rect">
              <a:avLst/>
            </a:prstGeom>
          </p:spPr>
        </p:pic>
      </p:grpSp>
      <p:pic>
        <p:nvPicPr>
          <p:cNvPr id="12" name="图片 11" descr="03-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7" cstate="email"/>
          <a:stretch>
            <a:fillRect/>
          </a:stretch>
        </p:blipFill>
        <p:spPr>
          <a:xfrm>
            <a:off x="713170" y="2604752"/>
            <a:ext cx="3310503" cy="3395351"/>
          </a:xfrm>
          <a:prstGeom prst="rect">
            <a:avLst/>
          </a:prstGeom>
        </p:spPr>
      </p:pic>
      <p:sp>
        <p:nvSpPr>
          <p:cNvPr id="14" name="文本框 13"/>
          <p:cNvSpPr txBox="1"/>
          <p:nvPr>
            <p:custDataLst>
              <p:tags r:id="rId2"/>
            </p:custDataLst>
          </p:nvPr>
        </p:nvSpPr>
        <p:spPr>
          <a:xfrm>
            <a:off x="1064643" y="2900824"/>
            <a:ext cx="2579052" cy="2738648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defTabSz="685800" fontAlgn="base">
              <a:lnSpc>
                <a:spcPct val="180000"/>
              </a:lnSpc>
            </a:pPr>
            <a:r>
              <a:rPr lang="zh-CN" altLang="en-US" sz="1600" dirty="0">
                <a:ea typeface="Microsoft YaHei Regular" panose="020B0703020204020201" charset="-122"/>
              </a:rPr>
              <a:t>人工智能的定义</a:t>
            </a:r>
            <a:endParaRPr lang="en-US" altLang="zh-CN" sz="1600" dirty="0">
              <a:ea typeface="Microsoft YaHei Regular" panose="020B0703020204020201" charset="-122"/>
            </a:endParaRPr>
          </a:p>
          <a:p>
            <a:pPr defTabSz="685800" fontAlgn="base">
              <a:lnSpc>
                <a:spcPct val="180000"/>
              </a:lnSpc>
            </a:pPr>
            <a:endParaRPr lang="zh-CN" altLang="en-US" sz="1050" dirty="0">
              <a:solidFill>
                <a:schemeClr val="tx1"/>
              </a:solidFill>
              <a:ea typeface="Microsoft YaHei Regular" panose="020B0703020204020201" charset="-122"/>
              <a:sym typeface="+mn-lt"/>
            </a:endParaRPr>
          </a:p>
          <a:p>
            <a:pPr defTabSz="685800" fontAlgn="base">
              <a:lnSpc>
                <a:spcPct val="180000"/>
              </a:lnSpc>
            </a:pPr>
            <a:r>
              <a:rPr lang="zh-CN" altLang="en-US" sz="1050" dirty="0">
                <a:solidFill>
                  <a:schemeClr val="tx1"/>
                </a:solidFill>
                <a:ea typeface="Microsoft YaHei Regular" panose="020B0703020204020201" charset="-122"/>
                <a:sym typeface="+mn-lt"/>
              </a:rPr>
              <a:t>人工智能英文缩写为AI。它是研究、开发用于模拟、延伸和扩展人的智能的理论、方法、技术及应用系统的一门新的技术科学，是计算机科学的一个分支。该领域的研究包括机器人、语言识别、图像识别、自然语言处理和专家系统等</a:t>
            </a:r>
            <a:r>
              <a:rPr lang="zh-CN" altLang="en-US" sz="1050" dirty="0">
                <a:ea typeface="Microsoft YaHei Regular" panose="020B0703020204020201" charset="-122"/>
                <a:sym typeface="+mn-lt"/>
              </a:rPr>
              <a:t>。</a:t>
            </a:r>
            <a:endParaRPr lang="zh-CN" altLang="en-US" sz="1050" dirty="0">
              <a:solidFill>
                <a:schemeClr val="tx1"/>
              </a:solidFill>
              <a:latin typeface="微软雅黑" panose="020B0503020204020204" pitchFamily="34" charset="-122"/>
              <a:ea typeface="Microsoft YaHei Regular" panose="020B0703020204020201" charset="-122"/>
              <a:cs typeface="微软雅黑" panose="020B0503020204020204" pitchFamily="34" charset="-122"/>
              <a:sym typeface="+mn-lt"/>
            </a:endParaRPr>
          </a:p>
        </p:txBody>
      </p:sp>
      <p:pic>
        <p:nvPicPr>
          <p:cNvPr id="19" name="图片 18" descr="03-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7" cstate="email"/>
          <a:stretch>
            <a:fillRect/>
          </a:stretch>
        </p:blipFill>
        <p:spPr>
          <a:xfrm>
            <a:off x="4436740" y="2604752"/>
            <a:ext cx="3310503" cy="3395351"/>
          </a:xfrm>
          <a:prstGeom prst="rect">
            <a:avLst/>
          </a:prstGeom>
        </p:spPr>
      </p:pic>
      <p:sp>
        <p:nvSpPr>
          <p:cNvPr id="20" name="文本框 19"/>
          <p:cNvSpPr txBox="1"/>
          <p:nvPr>
            <p:custDataLst>
              <p:tags r:id="rId4"/>
            </p:custDataLst>
          </p:nvPr>
        </p:nvSpPr>
        <p:spPr>
          <a:xfrm>
            <a:off x="4788213" y="2900824"/>
            <a:ext cx="2579052" cy="2738648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defTabSz="685800" fontAlgn="base">
              <a:lnSpc>
                <a:spcPct val="180000"/>
              </a:lnSpc>
            </a:pPr>
            <a:r>
              <a:rPr lang="zh-CN" altLang="en-US" sz="1600" dirty="0">
                <a:ea typeface="Microsoft YaHei Regular" panose="020B0703020204020201" charset="-122"/>
              </a:rPr>
              <a:t>现代教育演进方向</a:t>
            </a:r>
            <a:endParaRPr lang="en-US" altLang="zh-CN" sz="1600" dirty="0">
              <a:ea typeface="Microsoft YaHei Regular" panose="020B0703020204020201" charset="-122"/>
            </a:endParaRPr>
          </a:p>
          <a:p>
            <a:pPr defTabSz="685800" fontAlgn="base">
              <a:lnSpc>
                <a:spcPct val="180000"/>
              </a:lnSpc>
            </a:pPr>
            <a:endParaRPr lang="zh-CN" altLang="en-US" sz="1050" dirty="0">
              <a:ea typeface="Microsoft YaHei Regular" panose="020B0703020204020201" charset="-122"/>
            </a:endParaRPr>
          </a:p>
          <a:p>
            <a:pPr defTabSz="685800" fontAlgn="base">
              <a:lnSpc>
                <a:spcPct val="180000"/>
              </a:lnSpc>
            </a:pPr>
            <a:r>
              <a:rPr lang="zh-CN" altLang="en-US" sz="1050" dirty="0">
                <a:ea typeface="Microsoft YaHei Regular" panose="020B0703020204020201" charset="-122"/>
              </a:rPr>
              <a:t>现代教育经历了从知识传授到能力培养的递进发展。最初，教育主要专注于知识传递，学生的知识积累为核心；接着，教育目标转向培养学生的综合素养，包括逻辑思维、沟通能力；最终，教育关注学生的创新能力和社会适应性。</a:t>
            </a:r>
          </a:p>
        </p:txBody>
      </p:sp>
      <p:pic>
        <p:nvPicPr>
          <p:cNvPr id="21" name="图片 20" descr="03-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7" cstate="email"/>
          <a:stretch>
            <a:fillRect/>
          </a:stretch>
        </p:blipFill>
        <p:spPr>
          <a:xfrm>
            <a:off x="8160310" y="2604752"/>
            <a:ext cx="3310503" cy="3395351"/>
          </a:xfrm>
          <a:prstGeom prst="rect">
            <a:avLst/>
          </a:prstGeom>
        </p:spPr>
      </p:pic>
      <p:pic>
        <p:nvPicPr>
          <p:cNvPr id="27" name="图片 26" descr="C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804218" y="1977504"/>
            <a:ext cx="715010" cy="121285"/>
          </a:xfrm>
          <a:prstGeom prst="rect">
            <a:avLst/>
          </a:prstGeom>
        </p:spPr>
      </p:pic>
      <p:sp>
        <p:nvSpPr>
          <p:cNvPr id="26" name="文本框 25"/>
          <p:cNvSpPr txBox="1"/>
          <p:nvPr>
            <p:custDataLst>
              <p:tags r:id="rId6"/>
            </p:custDataLst>
          </p:nvPr>
        </p:nvSpPr>
        <p:spPr>
          <a:xfrm>
            <a:off x="1714646" y="1655573"/>
            <a:ext cx="778896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>
                <a:latin typeface="Microsoft YaHei Regular" panose="020B0703020204020201" charset="-122"/>
                <a:ea typeface="Microsoft YaHei Regular" panose="020B0703020204020201" charset="-122"/>
              </a:rPr>
              <a:t>试试</a:t>
            </a:r>
            <a:r>
              <a:rPr lang="en-US" sz="1600" dirty="0">
                <a:solidFill>
                  <a:srgbClr val="007FFF"/>
                </a:solidFill>
                <a:highlight>
                  <a:srgbClr val="C0C0C0"/>
                </a:highlight>
                <a:latin typeface="Microsoft YaHei Regular" panose="020B0703020204020201" charset="-122"/>
                <a:ea typeface="Microsoft YaHei Regular" panose="020B0703020204020201" charset="-122"/>
              </a:rPr>
              <a:t>「</a:t>
            </a:r>
            <a:r>
              <a:rPr lang="zh-CN" altLang="en-US" sz="1600" dirty="0">
                <a:solidFill>
                  <a:srgbClr val="007FFF"/>
                </a:solidFill>
                <a:highlight>
                  <a:srgbClr val="C0C0C0"/>
                </a:highlight>
                <a:latin typeface="Microsoft YaHei Regular" panose="020B0703020204020201" charset="-122"/>
                <a:ea typeface="Microsoft YaHei Regular" panose="020B0703020204020201" charset="-122"/>
              </a:rPr>
              <a:t>选中</a:t>
            </a:r>
            <a:r>
              <a:rPr lang="en-US" sz="1600" dirty="0">
                <a:solidFill>
                  <a:srgbClr val="007FFF"/>
                </a:solidFill>
                <a:highlight>
                  <a:srgbClr val="C0C0C0"/>
                </a:highlight>
                <a:latin typeface="Microsoft YaHei Regular" panose="020B0703020204020201" charset="-122"/>
                <a:ea typeface="Microsoft YaHei Regular" panose="020B0703020204020201" charset="-122"/>
              </a:rPr>
              <a:t>」</a:t>
            </a:r>
            <a:r>
              <a:rPr lang="zh-CN" altLang="en-US" sz="1600" dirty="0">
                <a:highlight>
                  <a:srgbClr val="C0C0C0"/>
                </a:highlight>
                <a:latin typeface="Microsoft YaHei Regular" panose="020B0703020204020201" charset="-122"/>
                <a:ea typeface="Microsoft YaHei Regular" panose="020B0703020204020201" charset="-122"/>
              </a:rPr>
              <a:t>下方的</a:t>
            </a:r>
            <a:r>
              <a:rPr lang="zh-CN" altLang="en-US" sz="1600" dirty="0">
                <a:highlight>
                  <a:srgbClr val="C0C0C0"/>
                </a:highlight>
                <a:ea typeface="Microsoft YaHei Regular" panose="020B0703020204020201" charset="-122"/>
              </a:rPr>
              <a:t>一段文字</a:t>
            </a:r>
            <a:r>
              <a:rPr lang="zh-CN" altLang="en-US" sz="1600" dirty="0">
                <a:ea typeface="Microsoft YaHei Regular" panose="020B0703020204020201" charset="-122"/>
              </a:rPr>
              <a:t>，点击鼠标旁随之出现的</a:t>
            </a:r>
            <a:r>
              <a:rPr lang="en-US" sz="1600" dirty="0">
                <a:solidFill>
                  <a:srgbClr val="007FFF"/>
                </a:solidFill>
                <a:latin typeface="Microsoft YaHei Regular" panose="020B0703020204020201" charset="-122"/>
                <a:ea typeface="Microsoft YaHei Regular" panose="020B0703020204020201" charset="-122"/>
              </a:rPr>
              <a:t>「</a:t>
            </a:r>
            <a:r>
              <a:rPr lang="zh-CN" altLang="en-US" sz="1600" dirty="0">
                <a:solidFill>
                  <a:srgbClr val="007FFF"/>
                </a:solidFill>
                <a:latin typeface="Microsoft YaHei Regular" panose="020B0703020204020201" charset="-122"/>
                <a:ea typeface="Microsoft YaHei Regular" panose="020B0703020204020201" charset="-122"/>
              </a:rPr>
              <a:t>划词转图</a:t>
            </a:r>
            <a:r>
              <a:rPr lang="en-US" sz="1600" dirty="0">
                <a:solidFill>
                  <a:srgbClr val="007FFF"/>
                </a:solidFill>
                <a:latin typeface="Microsoft YaHei Regular" panose="020B0703020204020201" charset="-122"/>
                <a:ea typeface="Microsoft YaHei Regular" panose="020B0703020204020201" charset="-122"/>
              </a:rPr>
              <a:t>」</a:t>
            </a:r>
            <a:r>
              <a:rPr lang="zh-CN" altLang="en-US" sz="1600" dirty="0">
                <a:latin typeface="Microsoft YaHei Regular" panose="020B0703020204020201" charset="-122"/>
                <a:ea typeface="Microsoft YaHei Regular" panose="020B0703020204020201" charset="-122"/>
              </a:rPr>
              <a:t>图标</a:t>
            </a:r>
            <a:endParaRPr lang="en-US" sz="1600" dirty="0">
              <a:latin typeface="Microsoft YaHei Regular" panose="020B0703020204020201" charset="-122"/>
              <a:ea typeface="Microsoft YaHei Regular" panose="020B0703020204020201" charset="-122"/>
            </a:endParaRPr>
          </a:p>
        </p:txBody>
      </p:sp>
      <p:pic>
        <p:nvPicPr>
          <p:cNvPr id="28" name="图片 27" descr="D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7367265" y="1992983"/>
            <a:ext cx="999490" cy="128905"/>
          </a:xfrm>
          <a:prstGeom prst="rect">
            <a:avLst/>
          </a:prstGeom>
        </p:spPr>
      </p:pic>
      <p:pic>
        <p:nvPicPr>
          <p:cNvPr id="29" name="图片 28" descr="bhj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8786875" y="1523991"/>
            <a:ext cx="675640" cy="675640"/>
          </a:xfrm>
          <a:prstGeom prst="rect">
            <a:avLst/>
          </a:prstGeom>
        </p:spPr>
      </p:pic>
      <p:pic>
        <p:nvPicPr>
          <p:cNvPr id="30" name="图片 29" descr="ght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4873963" y="1890001"/>
            <a:ext cx="273600" cy="273600"/>
          </a:xfrm>
          <a:prstGeom prst="rect">
            <a:avLst/>
          </a:prstGeom>
        </p:spPr>
      </p:pic>
      <p:pic>
        <p:nvPicPr>
          <p:cNvPr id="442" name="图片 441" descr="000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1017018" y="3042795"/>
            <a:ext cx="76200" cy="301625"/>
          </a:xfrm>
          <a:prstGeom prst="rect">
            <a:avLst/>
          </a:prstGeom>
        </p:spPr>
      </p:pic>
      <p:pic>
        <p:nvPicPr>
          <p:cNvPr id="443" name="图片 442" descr="000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4736843" y="3042794"/>
            <a:ext cx="76200" cy="301625"/>
          </a:xfrm>
          <a:prstGeom prst="rect">
            <a:avLst/>
          </a:prstGeom>
        </p:spPr>
      </p:pic>
      <p:pic>
        <p:nvPicPr>
          <p:cNvPr id="444" name="图片 443" descr="000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8473682" y="3042794"/>
            <a:ext cx="76200" cy="301625"/>
          </a:xfrm>
          <a:prstGeom prst="rect">
            <a:avLst/>
          </a:prstGeom>
        </p:spPr>
      </p:pic>
      <p:sp>
        <p:nvSpPr>
          <p:cNvPr id="23" name="文本框 22"/>
          <p:cNvSpPr txBox="1"/>
          <p:nvPr>
            <p:custDataLst>
              <p:tags r:id="rId10"/>
            </p:custDataLst>
          </p:nvPr>
        </p:nvSpPr>
        <p:spPr>
          <a:xfrm>
            <a:off x="8518618" y="2890294"/>
            <a:ext cx="2579052" cy="2738648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defTabSz="685800" fontAlgn="base">
              <a:lnSpc>
                <a:spcPct val="180000"/>
              </a:lnSpc>
            </a:pPr>
            <a:r>
              <a:rPr lang="zh-CN" altLang="en-US" sz="1600" dirty="0">
                <a:ea typeface="Microsoft YaHei Regular" panose="020B0703020204020201" charset="-122"/>
              </a:rPr>
              <a:t>亚热带与温带气候对比</a:t>
            </a:r>
          </a:p>
          <a:p>
            <a:pPr defTabSz="685800" fontAlgn="base">
              <a:lnSpc>
                <a:spcPct val="180000"/>
              </a:lnSpc>
            </a:pPr>
            <a:endParaRPr lang="zh-CN" altLang="en-US" sz="1050" dirty="0">
              <a:ea typeface="Microsoft YaHei Regular" panose="020B0703020204020201" charset="-122"/>
            </a:endParaRPr>
          </a:p>
          <a:p>
            <a:pPr defTabSz="685800" fontAlgn="base">
              <a:lnSpc>
                <a:spcPct val="180000"/>
              </a:lnSpc>
            </a:pPr>
            <a:r>
              <a:rPr lang="zh-CN" altLang="en-US" sz="1050" dirty="0">
                <a:ea typeface="Microsoft YaHei Regular" panose="020B0703020204020201" charset="-122"/>
              </a:rPr>
              <a:t>亚热带气候以其温暖湿润、四季分明而著称，相较于温带气候，具有更为优越的气候条件和生态环境。温带气候虽然也有其独特的气候特征，但与亚热带气候相比，在温暖度、降水量和生态多样性等方面稍显不足。</a:t>
            </a:r>
            <a:endParaRPr lang="zh-CN" altLang="en-US" sz="1050" dirty="0">
              <a:ea typeface="Microsoft YaHei Regular" panose="020B0703020204020201" charset="-122"/>
              <a:sym typeface="+mn-lt"/>
            </a:endParaRPr>
          </a:p>
          <a:p>
            <a:pPr defTabSz="685800" fontAlgn="base">
              <a:lnSpc>
                <a:spcPct val="180000"/>
              </a:lnSpc>
            </a:pPr>
            <a:endParaRPr lang="en-US" altLang="zh-CN" sz="105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b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email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399" y="439902"/>
            <a:ext cx="840379" cy="5328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7" cstate="email"/>
          <a:stretch>
            <a:fillRect/>
          </a:stretch>
        </p:blipFill>
        <p:spPr>
          <a:xfrm>
            <a:off x="4915361" y="1824354"/>
            <a:ext cx="6592993" cy="4184015"/>
          </a:xfrm>
          <a:prstGeom prst="rect">
            <a:avLst/>
          </a:prstGeom>
        </p:spPr>
      </p:pic>
      <p:sp>
        <p:nvSpPr>
          <p:cNvPr id="46" name="文本框 45"/>
          <p:cNvSpPr txBox="1"/>
          <p:nvPr/>
        </p:nvSpPr>
        <p:spPr>
          <a:xfrm>
            <a:off x="771551" y="3090391"/>
            <a:ext cx="3391596" cy="134690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1400">
                <a:latin typeface="Microsoft YaHei Regular" panose="020B0703020204020201" charset="-122"/>
                <a:ea typeface="Microsoft YaHei Regular" panose="020B0703020204020201" charset="-122"/>
              </a:defRPr>
            </a:lvl1pPr>
          </a:lstStyle>
          <a:p>
            <a:r>
              <a:rPr lang="zh-CN" altLang="en-US" dirty="0"/>
              <a:t>支持在</a:t>
            </a:r>
            <a:r>
              <a:rPr lang="en-US" altLang="zh-CN" dirty="0"/>
              <a:t>PPT</a:t>
            </a:r>
            <a:r>
              <a:rPr lang="zh-CN" altLang="en-US" dirty="0"/>
              <a:t>中</a:t>
            </a:r>
            <a:r>
              <a:rPr lang="en-US" dirty="0">
                <a:solidFill>
                  <a:srgbClr val="007FFF"/>
                </a:solidFill>
              </a:rPr>
              <a:t>「</a:t>
            </a:r>
            <a:r>
              <a:rPr lang="zh-CN" altLang="en-US" dirty="0">
                <a:solidFill>
                  <a:srgbClr val="007FFF"/>
                </a:solidFill>
              </a:rPr>
              <a:t>插入</a:t>
            </a:r>
            <a:r>
              <a:rPr lang="en-US" dirty="0">
                <a:solidFill>
                  <a:srgbClr val="007FFF"/>
                </a:solidFill>
              </a:rPr>
              <a:t>」</a:t>
            </a:r>
          </a:p>
          <a:p>
            <a:r>
              <a:rPr lang="zh-CN" altLang="en-US" dirty="0"/>
              <a:t>流程图、思维导图、架构图等</a:t>
            </a:r>
            <a:endParaRPr lang="en-US" altLang="zh-CN" dirty="0"/>
          </a:p>
          <a:p>
            <a:r>
              <a:rPr lang="zh-CN" altLang="en-US" dirty="0"/>
              <a:t>多种</a:t>
            </a:r>
            <a:r>
              <a:rPr lang="en-US" dirty="0">
                <a:solidFill>
                  <a:srgbClr val="007FFF"/>
                </a:solidFill>
              </a:rPr>
              <a:t>「</a:t>
            </a:r>
            <a:r>
              <a:rPr lang="zh-CN" altLang="en-US" dirty="0">
                <a:solidFill>
                  <a:srgbClr val="007FFF"/>
                </a:solidFill>
              </a:rPr>
              <a:t>专业绘图</a:t>
            </a:r>
            <a:r>
              <a:rPr lang="en-US" dirty="0">
                <a:solidFill>
                  <a:srgbClr val="007FFF"/>
                </a:solidFill>
              </a:rPr>
              <a:t>」</a:t>
            </a:r>
          </a:p>
          <a:p>
            <a:r>
              <a:rPr lang="zh-CN" altLang="en-US" dirty="0"/>
              <a:t>或直接打开已经画好的</a:t>
            </a:r>
            <a:r>
              <a:rPr lang="en-US" dirty="0">
                <a:solidFill>
                  <a:srgbClr val="007FFF"/>
                </a:solidFill>
              </a:rPr>
              <a:t>「</a:t>
            </a:r>
            <a:r>
              <a:rPr lang="zh-CN" altLang="en-US" dirty="0">
                <a:solidFill>
                  <a:srgbClr val="007FFF"/>
                </a:solidFill>
              </a:rPr>
              <a:t>亿图图示文件</a:t>
            </a:r>
            <a:r>
              <a:rPr lang="en-US" dirty="0">
                <a:solidFill>
                  <a:srgbClr val="007FFF"/>
                </a:solidFill>
              </a:rPr>
              <a:t>」</a:t>
            </a:r>
            <a:endParaRPr lang="en-US" altLang="zh-CN" dirty="0">
              <a:solidFill>
                <a:srgbClr val="007FFF"/>
              </a:solidFill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764540" y="658495"/>
            <a:ext cx="9141460" cy="617220"/>
            <a:chOff x="1645" y="1037"/>
            <a:chExt cx="14396" cy="972"/>
          </a:xfrm>
        </p:grpSpPr>
        <p:sp>
          <p:nvSpPr>
            <p:cNvPr id="11" name="文本框 10"/>
            <p:cNvSpPr txBox="1"/>
            <p:nvPr>
              <p:custDataLst>
                <p:tags r:id="rId2"/>
              </p:custDataLst>
            </p:nvPr>
          </p:nvSpPr>
          <p:spPr>
            <a:xfrm>
              <a:off x="1645" y="1037"/>
              <a:ext cx="14396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400" dirty="0">
                  <a:ea typeface="微软雅黑" panose="020B0503020204020204" pitchFamily="34" charset="-122"/>
                  <a:sym typeface="+mn-ea"/>
                </a:rPr>
                <a:t>步骤四：体验插件功能之</a:t>
              </a:r>
              <a:r>
                <a:rPr lang="en-US" altLang="zh-CN" sz="2400" dirty="0">
                  <a:ea typeface="微软雅黑" panose="020B0503020204020204" pitchFamily="34" charset="-122"/>
                  <a:sym typeface="+mn-ea"/>
                </a:rPr>
                <a:t>——</a:t>
              </a:r>
              <a:r>
                <a:rPr lang="zh-CN" altLang="en-US" sz="2400" dirty="0">
                  <a:ea typeface="微软雅黑" panose="020B0503020204020204" pitchFamily="34" charset="-122"/>
                  <a:sym typeface="+mn-ea"/>
                </a:rPr>
                <a:t>插入绘图</a:t>
              </a: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pic>
          <p:nvPicPr>
            <p:cNvPr id="12" name="图片 11" descr="Subtract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8"/>
            <a:stretch>
              <a:fillRect/>
            </a:stretch>
          </p:blipFill>
          <p:spPr>
            <a:xfrm>
              <a:off x="1645" y="1889"/>
              <a:ext cx="1876" cy="120"/>
            </a:xfrm>
            <a:prstGeom prst="rect">
              <a:avLst/>
            </a:prstGeom>
          </p:spPr>
        </p:pic>
      </p:grpSp>
      <p:pic>
        <p:nvPicPr>
          <p:cNvPr id="15" name="图片 14" descr="bhju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54000" y="2022475"/>
            <a:ext cx="6123600" cy="3719831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3126" y="3478533"/>
            <a:ext cx="674370" cy="570621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 descr="b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email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399" y="439902"/>
            <a:ext cx="792456" cy="532800"/>
          </a:xfrm>
          <a:prstGeom prst="rect">
            <a:avLst/>
          </a:prstGeom>
        </p:spPr>
      </p:pic>
      <p:sp>
        <p:nvSpPr>
          <p:cNvPr id="46" name="文本框 45"/>
          <p:cNvSpPr txBox="1"/>
          <p:nvPr>
            <p:custDataLst>
              <p:tags r:id="rId3"/>
            </p:custDataLst>
          </p:nvPr>
        </p:nvSpPr>
        <p:spPr>
          <a:xfrm>
            <a:off x="865070" y="3281367"/>
            <a:ext cx="3052709" cy="10604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400" dirty="0">
                <a:latin typeface="Microsoft YaHei Regular" panose="020B0703020204020201" charset="-122"/>
                <a:ea typeface="Microsoft YaHei Regular" panose="020B0703020204020201" charset="-122"/>
                <a:sym typeface="+mn-ea"/>
              </a:rPr>
              <a:t>这是一张已经插入成功的</a:t>
            </a:r>
            <a:r>
              <a:rPr lang="en-US" sz="1400" dirty="0">
                <a:solidFill>
                  <a:srgbClr val="007FFF"/>
                </a:solidFill>
                <a:latin typeface="Microsoft YaHei Regular" panose="020B0703020204020201" charset="-122"/>
                <a:ea typeface="Microsoft YaHei Regular" panose="020B0703020204020201" charset="-122"/>
                <a:sym typeface="+mn-ea"/>
              </a:rPr>
              <a:t>「</a:t>
            </a:r>
            <a:r>
              <a:rPr lang="zh-CN" altLang="en-US" sz="1400" dirty="0">
                <a:solidFill>
                  <a:srgbClr val="007FFF"/>
                </a:solidFill>
                <a:latin typeface="Microsoft YaHei Regular" panose="020B0703020204020201" charset="-122"/>
                <a:ea typeface="Microsoft YaHei Regular" panose="020B0703020204020201" charset="-122"/>
                <a:sym typeface="+mn-ea"/>
              </a:rPr>
              <a:t>流程图</a:t>
            </a:r>
            <a:r>
              <a:rPr lang="en-US" sz="1400" dirty="0">
                <a:solidFill>
                  <a:srgbClr val="007FFF"/>
                </a:solidFill>
                <a:latin typeface="Microsoft YaHei Regular" panose="020B0703020204020201" charset="-122"/>
                <a:ea typeface="Microsoft YaHei Regular" panose="020B0703020204020201" charset="-122"/>
                <a:sym typeface="+mn-ea"/>
              </a:rPr>
              <a:t>」</a:t>
            </a:r>
          </a:p>
          <a:p>
            <a:pPr algn="l">
              <a:lnSpc>
                <a:spcPct val="150000"/>
              </a:lnSpc>
            </a:pPr>
            <a:r>
              <a:rPr lang="zh-CN" altLang="en-US" sz="1400" dirty="0">
                <a:latin typeface="Microsoft YaHei Regular" panose="020B0703020204020201" charset="-122"/>
                <a:ea typeface="Microsoft YaHei Regular" panose="020B0703020204020201" charset="-122"/>
                <a:sym typeface="+mn-ea"/>
              </a:rPr>
              <a:t>试试</a:t>
            </a:r>
            <a:r>
              <a:rPr lang="en-US" sz="1400" dirty="0">
                <a:solidFill>
                  <a:srgbClr val="007FFF"/>
                </a:solidFill>
                <a:latin typeface="Microsoft YaHei Regular" panose="020B0703020204020201" charset="-122"/>
                <a:ea typeface="Microsoft YaHei Regular" panose="020B0703020204020201" charset="-122"/>
                <a:sym typeface="+mn-ea"/>
              </a:rPr>
              <a:t>「</a:t>
            </a:r>
            <a:r>
              <a:rPr lang="zh-CN" altLang="en-US" sz="1400" dirty="0">
                <a:solidFill>
                  <a:srgbClr val="007FFF"/>
                </a:solidFill>
                <a:latin typeface="Microsoft YaHei Regular" panose="020B0703020204020201" charset="-122"/>
                <a:ea typeface="Microsoft YaHei Regular" panose="020B0703020204020201" charset="-122"/>
                <a:sym typeface="+mn-ea"/>
              </a:rPr>
              <a:t>双击</a:t>
            </a:r>
            <a:r>
              <a:rPr lang="en-US" sz="1400" dirty="0">
                <a:solidFill>
                  <a:srgbClr val="007FFF"/>
                </a:solidFill>
                <a:latin typeface="Microsoft YaHei Regular" panose="020B0703020204020201" charset="-122"/>
                <a:ea typeface="Microsoft YaHei Regular" panose="020B0703020204020201" charset="-122"/>
                <a:sym typeface="+mn-ea"/>
              </a:rPr>
              <a:t>」</a:t>
            </a:r>
            <a:r>
              <a:rPr lang="zh-CN" altLang="en-US" sz="1400" dirty="0">
                <a:latin typeface="Microsoft YaHei Regular" panose="020B0703020204020201" charset="-122"/>
                <a:ea typeface="Microsoft YaHei Regular" panose="020B0703020204020201" charset="-122"/>
                <a:sym typeface="+mn-ea"/>
              </a:rPr>
              <a:t>它</a:t>
            </a:r>
            <a:endParaRPr lang="en-US" altLang="zh-CN" sz="1400" dirty="0">
              <a:latin typeface="Microsoft YaHei Regular" panose="020B0703020204020201" charset="-122"/>
              <a:ea typeface="Microsoft YaHei Regular" panose="020B0703020204020201" charset="-122"/>
              <a:sym typeface="+mn-ea"/>
            </a:endParaRPr>
          </a:p>
          <a:p>
            <a:pPr algn="l">
              <a:lnSpc>
                <a:spcPct val="150000"/>
              </a:lnSpc>
            </a:pPr>
            <a:r>
              <a:rPr lang="zh-CN" altLang="en-US" sz="1400" dirty="0">
                <a:latin typeface="Microsoft YaHei Regular" panose="020B0703020204020201" charset="-122"/>
                <a:ea typeface="Microsoft YaHei Regular" panose="020B0703020204020201" charset="-122"/>
                <a:sym typeface="+mn-ea"/>
              </a:rPr>
              <a:t>快速调起</a:t>
            </a:r>
            <a:r>
              <a:rPr lang="en-US" sz="1400" dirty="0">
                <a:solidFill>
                  <a:srgbClr val="007FFF"/>
                </a:solidFill>
                <a:latin typeface="Microsoft YaHei Regular" panose="020B0703020204020201" charset="-122"/>
                <a:ea typeface="Microsoft YaHei Regular" panose="020B0703020204020201" charset="-122"/>
                <a:sym typeface="+mn-ea"/>
              </a:rPr>
              <a:t>「</a:t>
            </a:r>
            <a:r>
              <a:rPr lang="zh-CN" altLang="en-US" sz="1400" dirty="0">
                <a:solidFill>
                  <a:srgbClr val="007FFF"/>
                </a:solidFill>
                <a:latin typeface="Microsoft YaHei Regular" panose="020B0703020204020201" charset="-122"/>
                <a:ea typeface="Microsoft YaHei Regular" panose="020B0703020204020201" charset="-122"/>
                <a:sym typeface="+mn-ea"/>
              </a:rPr>
              <a:t>亿图图示</a:t>
            </a:r>
            <a:r>
              <a:rPr lang="en-US" sz="1400" dirty="0">
                <a:solidFill>
                  <a:srgbClr val="007FFF"/>
                </a:solidFill>
                <a:latin typeface="Microsoft YaHei Regular" panose="020B0703020204020201" charset="-122"/>
                <a:ea typeface="Microsoft YaHei Regular" panose="020B0703020204020201" charset="-122"/>
                <a:sym typeface="+mn-ea"/>
              </a:rPr>
              <a:t>」</a:t>
            </a:r>
            <a:r>
              <a:rPr lang="zh-CN" altLang="en-US" sz="1400" dirty="0">
                <a:latin typeface="Microsoft YaHei Regular" panose="020B0703020204020201" charset="-122"/>
                <a:ea typeface="Microsoft YaHei Regular" panose="020B0703020204020201" charset="-122"/>
                <a:sym typeface="+mn-ea"/>
              </a:rPr>
              <a:t>编辑</a:t>
            </a:r>
            <a:endParaRPr lang="en-US" altLang="zh-CN" sz="1400" dirty="0">
              <a:solidFill>
                <a:srgbClr val="007FFF"/>
              </a:solidFill>
              <a:latin typeface="Microsoft YaHei Regular" panose="020B0703020204020201" charset="-122"/>
              <a:ea typeface="Microsoft YaHei Regular" panose="020B0703020204020201" charset="-122"/>
              <a:cs typeface="Microsoft YaHei Regular" panose="020B0703020204020201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764540" y="658495"/>
            <a:ext cx="9141460" cy="617220"/>
            <a:chOff x="1645" y="1037"/>
            <a:chExt cx="14396" cy="972"/>
          </a:xfrm>
        </p:grpSpPr>
        <p:sp>
          <p:nvSpPr>
            <p:cNvPr id="5" name="文本框 4"/>
            <p:cNvSpPr txBox="1"/>
            <p:nvPr>
              <p:custDataLst>
                <p:tags r:id="rId4"/>
              </p:custDataLst>
            </p:nvPr>
          </p:nvSpPr>
          <p:spPr>
            <a:xfrm>
              <a:off x="1645" y="1037"/>
              <a:ext cx="14396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400" dirty="0">
                  <a:ea typeface="微软雅黑" panose="020B0503020204020204" pitchFamily="34" charset="-122"/>
                  <a:sym typeface="+mn-ea"/>
                </a:rPr>
                <a:t>步骤五：体验插件功能之</a:t>
              </a:r>
              <a:r>
                <a:rPr lang="en-US" altLang="zh-CN" sz="2400" dirty="0">
                  <a:ea typeface="微软雅黑" panose="020B0503020204020204" pitchFamily="34" charset="-122"/>
                  <a:sym typeface="+mn-ea"/>
                </a:rPr>
                <a:t>——</a:t>
              </a:r>
              <a:r>
                <a:rPr lang="zh-CN" altLang="en-US" sz="2400" dirty="0">
                  <a:ea typeface="微软雅黑" panose="020B0503020204020204" pitchFamily="34" charset="-122"/>
                  <a:sym typeface="+mn-ea"/>
                </a:rPr>
                <a:t>编辑绘图</a:t>
              </a: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pic>
          <p:nvPicPr>
            <p:cNvPr id="6" name="图片 5" descr="Subtract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9"/>
            <a:stretch>
              <a:fillRect/>
            </a:stretch>
          </p:blipFill>
          <p:spPr>
            <a:xfrm>
              <a:off x="1645" y="1889"/>
              <a:ext cx="1876" cy="120"/>
            </a:xfrm>
            <a:prstGeom prst="rect">
              <a:avLst/>
            </a:prstGeom>
          </p:spPr>
        </p:pic>
      </p:grpSp>
      <p:pic>
        <p:nvPicPr>
          <p:cNvPr id="12" name="图片 1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3293" y="3517415"/>
            <a:ext cx="695326" cy="588353"/>
          </a:xfrm>
          <a:prstGeom prst="rect">
            <a:avLst/>
          </a:prstGeom>
        </p:spPr>
      </p:pic>
      <p:pic>
        <p:nvPicPr>
          <p:cNvPr id="22" name="图片 21" descr="nhnh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300330" y="1536300"/>
            <a:ext cx="5976000" cy="4482000"/>
          </a:xfrm>
          <a:prstGeom prst="rect">
            <a:avLst/>
          </a:prstGeom>
        </p:spPr>
      </p:pic>
      <p:pic>
        <p:nvPicPr>
          <p:cNvPr id="24" name="图片 23" descr="bgbgb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490222" y="4052469"/>
            <a:ext cx="1706400" cy="816823"/>
          </a:xfrm>
          <a:prstGeom prst="rect">
            <a:avLst/>
          </a:prstGeom>
        </p:spPr>
      </p:pic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4950468"/>
              </p:ext>
            </p:extLst>
          </p:nvPr>
        </p:nvGraphicFramePr>
        <p:xfrm>
          <a:off x="7451725" y="3049588"/>
          <a:ext cx="2641600" cy="2009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6" name="Edraw.Document" r:id="rId13" imgW="8629200" imgH="6570731" progId="EdrawMax.EdrawDocument.1">
                  <p:embed/>
                </p:oleObj>
              </mc:Choice>
              <mc:Fallback>
                <p:oleObj name="Edraw.Document" r:id="rId13" imgW="8629200" imgH="6570731" progId="EdrawMax.EdrawDocument.1">
                  <p:embed/>
                  <p:pic>
                    <p:nvPicPr>
                      <p:cNvPr id="0" name="图片 1138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7451725" y="3049588"/>
                        <a:ext cx="2641600" cy="2009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5" name="图片 24" descr="nhh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410514" y="4341817"/>
            <a:ext cx="238125" cy="23812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 descr="b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email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399" y="439902"/>
            <a:ext cx="821119" cy="5328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10" cstate="email"/>
          <a:stretch>
            <a:fillRect/>
          </a:stretch>
        </p:blipFill>
        <p:spPr>
          <a:xfrm>
            <a:off x="745490" y="2306648"/>
            <a:ext cx="10713085" cy="4057045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7826" y="4263859"/>
            <a:ext cx="1735952" cy="1735952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6395" y="4304822"/>
            <a:ext cx="4277354" cy="1624633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13" cstate="email"/>
          <a:stretch>
            <a:fillRect/>
          </a:stretch>
        </p:blipFill>
        <p:spPr>
          <a:xfrm>
            <a:off x="2335802" y="2629568"/>
            <a:ext cx="2160000" cy="602791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14" cstate="email"/>
          <a:stretch>
            <a:fillRect/>
          </a:stretch>
        </p:blipFill>
        <p:spPr>
          <a:xfrm>
            <a:off x="7755072" y="2629567"/>
            <a:ext cx="2160000" cy="602790"/>
          </a:xfrm>
          <a:prstGeom prst="rect">
            <a:avLst/>
          </a:prstGeom>
        </p:spPr>
      </p:pic>
      <p:sp>
        <p:nvSpPr>
          <p:cNvPr id="44" name="文本框 43"/>
          <p:cNvSpPr txBox="1"/>
          <p:nvPr/>
        </p:nvSpPr>
        <p:spPr>
          <a:xfrm>
            <a:off x="1328481" y="3321706"/>
            <a:ext cx="4158000" cy="8528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</a:rPr>
              <a:t>若您在日常工作、学习中常用到</a:t>
            </a:r>
            <a:r>
              <a:rPr lang="en-US" sz="1100" dirty="0">
                <a:solidFill>
                  <a:schemeClr val="bg1"/>
                </a:solidFill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</a:rPr>
              <a:t>「</a:t>
            </a:r>
            <a:r>
              <a:rPr lang="en-US" altLang="zh-CN" sz="1100" dirty="0">
                <a:solidFill>
                  <a:schemeClr val="bg1"/>
                </a:solidFill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</a:rPr>
              <a:t>Office</a:t>
            </a:r>
            <a:r>
              <a:rPr lang="zh-CN" altLang="en-US" sz="1100" dirty="0">
                <a:solidFill>
                  <a:schemeClr val="bg1"/>
                </a:solidFill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</a:rPr>
              <a:t>插件</a:t>
            </a:r>
            <a:r>
              <a:rPr lang="en-US" sz="1100" dirty="0">
                <a:solidFill>
                  <a:schemeClr val="bg1"/>
                </a:solidFill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</a:rPr>
              <a:t>」</a:t>
            </a:r>
            <a:r>
              <a:rPr lang="zh-CN" altLang="en-US" sz="1100" dirty="0">
                <a:solidFill>
                  <a:schemeClr val="bg1"/>
                </a:solidFill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</a:rPr>
              <a:t>，欢迎用微信扫码入群，分享您对产品的使用感受和对功能迭代的诉求，产品经理期待与您的交流。</a:t>
            </a:r>
          </a:p>
        </p:txBody>
      </p:sp>
      <p:sp>
        <p:nvSpPr>
          <p:cNvPr id="48" name="文本框 47"/>
          <p:cNvSpPr txBox="1"/>
          <p:nvPr/>
        </p:nvSpPr>
        <p:spPr>
          <a:xfrm>
            <a:off x="2751910" y="2746227"/>
            <a:ext cx="132778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加入用户群</a:t>
            </a:r>
          </a:p>
        </p:txBody>
      </p:sp>
      <p:sp>
        <p:nvSpPr>
          <p:cNvPr id="21" name="标题 1"/>
          <p:cNvSpPr txBox="1"/>
          <p:nvPr/>
        </p:nvSpPr>
        <p:spPr>
          <a:xfrm>
            <a:off x="4080865" y="1551955"/>
            <a:ext cx="4063047" cy="33655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1800" dirty="0">
                <a:ea typeface="微软雅黑" panose="020B0503020204020204" pitchFamily="34" charset="-122"/>
              </a:rPr>
              <a:t>恭喜您完成新手体验，感谢使用</a:t>
            </a:r>
          </a:p>
        </p:txBody>
      </p:sp>
      <p:grpSp>
        <p:nvGrpSpPr>
          <p:cNvPr id="12" name="组合 11"/>
          <p:cNvGrpSpPr/>
          <p:nvPr/>
        </p:nvGrpSpPr>
        <p:grpSpPr>
          <a:xfrm>
            <a:off x="764540" y="658495"/>
            <a:ext cx="4489450" cy="617220"/>
            <a:chOff x="1645" y="1037"/>
            <a:chExt cx="7070" cy="972"/>
          </a:xfrm>
        </p:grpSpPr>
        <p:sp>
          <p:nvSpPr>
            <p:cNvPr id="3" name="文本框 2"/>
            <p:cNvSpPr txBox="1"/>
            <p:nvPr>
              <p:custDataLst>
                <p:tags r:id="rId5"/>
              </p:custDataLst>
            </p:nvPr>
          </p:nvSpPr>
          <p:spPr>
            <a:xfrm>
              <a:off x="1645" y="1037"/>
              <a:ext cx="7070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400" dirty="0">
                  <a:ea typeface="微软雅黑" panose="020B0503020204020204" pitchFamily="34" charset="-122"/>
                  <a:sym typeface="+mn-ea"/>
                </a:rPr>
                <a:t>步骤六：反馈与建议</a:t>
              </a: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pic>
          <p:nvPicPr>
            <p:cNvPr id="11" name="图片 10" descr="Subtract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5"/>
            <a:stretch>
              <a:fillRect/>
            </a:stretch>
          </p:blipFill>
          <p:spPr>
            <a:xfrm>
              <a:off x="1645" y="1889"/>
              <a:ext cx="1876" cy="120"/>
            </a:xfrm>
            <a:prstGeom prst="rect">
              <a:avLst/>
            </a:prstGeom>
          </p:spPr>
        </p:pic>
      </p:grpSp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8040052" y="2746227"/>
            <a:ext cx="159004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联系在线客服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6696354" y="3412491"/>
            <a:ext cx="4156075" cy="598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Microsoft YaHei Regular" panose="020B0703020204020201" charset="-122"/>
                <a:ea typeface="Microsoft YaHei Regular" panose="020B0703020204020201" charset="-122"/>
                <a:sym typeface="+mn-ea"/>
              </a:rPr>
              <a:t>若您遇到安装、下载、购买、售后等问题，联系在线客服可以更快解决噢。</a:t>
            </a:r>
          </a:p>
        </p:txBody>
      </p:sp>
      <p:pic>
        <p:nvPicPr>
          <p:cNvPr id="15" name="图片 14" descr="A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4037282" y="1551320"/>
            <a:ext cx="337185" cy="337185"/>
          </a:xfrm>
          <a:prstGeom prst="rect">
            <a:avLst/>
          </a:prstGeom>
        </p:spPr>
      </p:pic>
      <p:pic>
        <p:nvPicPr>
          <p:cNvPr id="16" name="图片 15" descr="B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7842690" y="1556732"/>
            <a:ext cx="337185" cy="337185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2067" y="2535170"/>
            <a:ext cx="20322" cy="360000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YjQ2ZGM1YjBiYTRlZjMwMzVlNjQ3OTcwNmYyZTczOTM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67.35047244094494,&quot;left&quot;:56.15511811023622,&quot;top&quot;:205.09858267716535,&quot;width&quot;:847.0585039370078}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67.35047244094494,&quot;left&quot;:56.15511811023622,&quot;top&quot;:205.09858267716535,&quot;width&quot;:847.0585039370078}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67.35047244094494,&quot;left&quot;:56.15511811023622,&quot;top&quot;:205.09858267716535,&quot;width&quot;:847.0585039370078}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67.35047244094494,&quot;left&quot;:56.15511811023622,&quot;top&quot;:205.09858267716535,&quot;width&quot;:847.0585039370078}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67.35047244094494,&quot;left&quot;:56.15511811023622,&quot;top&quot;:205.09858267716535,&quot;width&quot;:847.0585039370078}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  <p:tag name="KSO_WM_DIAGRAM_VIRTUALLY_FRAME" val="{&quot;height&quot;:267.35047244094494,&quot;left&quot;:56.15511811023622,&quot;top&quot;:205.09858267716535,&quot;width&quot;:847.0585039370078}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  <p:tag name="KSO_WM_DIAGRAM_VIRTUALLY_FRAME" val="{&quot;height&quot;:267.35047244094494,&quot;left&quot;:56.15511811023622,&quot;top&quot;:205.09858267716535,&quot;width&quot;:847.0585039370078}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  <p:tag name="KSO_WM_DIAGRAM_VIRTUALLY_FRAME" val="{&quot;height&quot;:267.35047244094494,&quot;left&quot;:56.15511811023622,&quot;top&quot;:205.09858267716535,&quot;width&quot;:847.0585039370078}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67.35047244094494,&quot;left&quot;:56.15511811023622,&quot;top&quot;:205.09858267716535,&quot;width&quot;:847.0585039370078}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328</TotalTime>
  <Words>684</Words>
  <Application>Microsoft Office PowerPoint</Application>
  <PresentationFormat>宽屏</PresentationFormat>
  <Paragraphs>47</Paragraphs>
  <Slides>8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7</vt:i4>
      </vt:variant>
      <vt:variant>
        <vt:lpstr>主题</vt:lpstr>
      </vt:variant>
      <vt:variant>
        <vt:i4>2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18" baseType="lpstr">
      <vt:lpstr>Microsoft YaHei Bold</vt:lpstr>
      <vt:lpstr>Microsoft YaHei Regular</vt:lpstr>
      <vt:lpstr>微软雅黑</vt:lpstr>
      <vt:lpstr>微软雅黑</vt:lpstr>
      <vt:lpstr>Arial</vt:lpstr>
      <vt:lpstr>Calibri</vt:lpstr>
      <vt:lpstr>Calibri Light</vt:lpstr>
      <vt:lpstr>Office 主题​​</vt:lpstr>
      <vt:lpstr>1_Office 主题​​</vt:lpstr>
      <vt:lpstr>Edraw.Document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YongqiLiu柳咏祺</dc:creator>
  <cp:lastModifiedBy>YongqiLiu柳咏祺</cp:lastModifiedBy>
  <cp:revision>237</cp:revision>
  <dcterms:created xsi:type="dcterms:W3CDTF">2024-11-26T15:27:00Z</dcterms:created>
  <dcterms:modified xsi:type="dcterms:W3CDTF">2024-12-24T07:23:52Z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47A5847842D64976B271DEE24B07ECAE_13</vt:lpwstr>
  </property>
  <property fmtid="{D5CDD505-2E9C-101B-9397-08002B2CF9AE}" pid="3" name="KSOProductBuildVer">
    <vt:lpwstr>2052-12.1.0.18276</vt:lpwstr>
  </property>
</Properties>
</file>